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64"/>
  </p:notesMasterIdLst>
  <p:sldIdLst>
    <p:sldId id="256" r:id="rId2"/>
    <p:sldId id="308" r:id="rId3"/>
    <p:sldId id="262" r:id="rId4"/>
    <p:sldId id="263" r:id="rId5"/>
    <p:sldId id="268" r:id="rId6"/>
    <p:sldId id="312" r:id="rId7"/>
    <p:sldId id="313" r:id="rId8"/>
    <p:sldId id="310" r:id="rId9"/>
    <p:sldId id="265" r:id="rId10"/>
    <p:sldId id="314" r:id="rId11"/>
    <p:sldId id="315" r:id="rId12"/>
    <p:sldId id="283" r:id="rId13"/>
    <p:sldId id="267" r:id="rId14"/>
    <p:sldId id="284" r:id="rId15"/>
    <p:sldId id="290" r:id="rId16"/>
    <p:sldId id="285" r:id="rId17"/>
    <p:sldId id="289" r:id="rId18"/>
    <p:sldId id="316" r:id="rId19"/>
    <p:sldId id="317" r:id="rId20"/>
    <p:sldId id="318" r:id="rId21"/>
    <p:sldId id="319" r:id="rId22"/>
    <p:sldId id="292" r:id="rId23"/>
    <p:sldId id="320" r:id="rId24"/>
    <p:sldId id="321" r:id="rId25"/>
    <p:sldId id="322" r:id="rId26"/>
    <p:sldId id="323" r:id="rId27"/>
    <p:sldId id="325" r:id="rId28"/>
    <p:sldId id="334" r:id="rId29"/>
    <p:sldId id="327" r:id="rId30"/>
    <p:sldId id="306" r:id="rId31"/>
    <p:sldId id="307" r:id="rId32"/>
    <p:sldId id="328" r:id="rId33"/>
    <p:sldId id="329" r:id="rId34"/>
    <p:sldId id="330" r:id="rId35"/>
    <p:sldId id="281" r:id="rId36"/>
    <p:sldId id="326" r:id="rId37"/>
    <p:sldId id="331" r:id="rId38"/>
    <p:sldId id="333" r:id="rId39"/>
    <p:sldId id="324" r:id="rId40"/>
    <p:sldId id="332" r:id="rId41"/>
    <p:sldId id="335" r:id="rId42"/>
    <p:sldId id="257" r:id="rId43"/>
    <p:sldId id="258" r:id="rId44"/>
    <p:sldId id="259" r:id="rId45"/>
    <p:sldId id="260" r:id="rId46"/>
    <p:sldId id="266" r:id="rId47"/>
    <p:sldId id="274" r:id="rId48"/>
    <p:sldId id="269" r:id="rId49"/>
    <p:sldId id="270" r:id="rId50"/>
    <p:sldId id="272" r:id="rId51"/>
    <p:sldId id="277" r:id="rId52"/>
    <p:sldId id="278" r:id="rId53"/>
    <p:sldId id="282" r:id="rId54"/>
    <p:sldId id="299" r:id="rId55"/>
    <p:sldId id="261" r:id="rId56"/>
    <p:sldId id="264" r:id="rId57"/>
    <p:sldId id="288" r:id="rId58"/>
    <p:sldId id="294" r:id="rId59"/>
    <p:sldId id="295" r:id="rId60"/>
    <p:sldId id="296" r:id="rId61"/>
    <p:sldId id="297" r:id="rId62"/>
    <p:sldId id="286"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Mahmud" initials="DM" lastIdx="2" clrIdx="0">
    <p:extLst>
      <p:ext uri="{19B8F6BF-5375-455C-9EA6-DF929625EA0E}">
        <p15:presenceInfo xmlns:p15="http://schemas.microsoft.com/office/powerpoint/2012/main" userId="Dr Mahmu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660"/>
  </p:normalViewPr>
  <p:slideViewPr>
    <p:cSldViewPr showGuides="1">
      <p:cViewPr varScale="1">
        <p:scale>
          <a:sx n="64" d="100"/>
          <a:sy n="64" d="100"/>
        </p:scale>
        <p:origin x="152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5-13T08:29:33.741" idx="2">
    <p:pos x="10" y="10"/>
    <p:text/>
    <p:extLst>
      <p:ext uri="{C676402C-5697-4E1C-873F-D02D1690AC5C}">
        <p15:threadingInfo xmlns:p15="http://schemas.microsoft.com/office/powerpoint/2012/main" timeZoneBias="-180"/>
      </p:ext>
    </p:extLst>
  </p:cm>
</p:cmLst>
</file>

<file path=ppt/diagrams/_rels/data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image" Target="../media/image66.png"/></Relationships>
</file>

<file path=ppt/diagrams/_rels/data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image" Target="../media/image69.png"/></Relationships>
</file>

<file path=ppt/diagrams/_rels/data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image" Target="../media/image72.png"/></Relationships>
</file>

<file path=ppt/diagrams/_rels/data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diagrams/_rels/data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s>
</file>

<file path=ppt/diagrams/_rels/data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image" Target="../media/image81.png"/></Relationships>
</file>

<file path=ppt/diagrams/_rels/data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diagrams/_rels/data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88.png"/></Relationships>
</file>

<file path=ppt/diagrams/_rels/data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png"/></Relationships>
</file>

<file path=ppt/diagrams/_rels/data1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image" Target="../media/image94.png"/></Relationships>
</file>

<file path=ppt/diagrams/_rels/data1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image" Target="../media/image9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image" Target="../media/image6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image" Target="../media/image69.png"/></Relationships>
</file>

<file path=ppt/diagrams/_rels/drawing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image" Target="../media/image72.png"/></Relationships>
</file>

<file path=ppt/diagrams/_rels/drawing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s>
</file>

<file path=ppt/diagrams/_rels/drawing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image" Target="../media/image81.png"/></Relationships>
</file>

<file path=ppt/diagrams/_rels/drawing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diagrams/_rels/drawing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88.png"/></Relationships>
</file>

<file path=ppt/diagrams/_rels/drawing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image" Target="../media/image94.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image" Target="../media/image97.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71BC2F5-3F60-4E57-B320-39C7C737CB12}" type="doc">
      <dgm:prSet loTypeId="urn:microsoft.com/office/officeart/2005/8/layout/vList4" loCatId="list" qsTypeId="urn:microsoft.com/office/officeart/2005/8/quickstyle/simple1#1" qsCatId="simple" csTypeId="urn:microsoft.com/office/officeart/2005/8/colors/accent1_2#1" csCatId="accent1" phldr="1"/>
      <dgm:spPr/>
      <dgm:t>
        <a:bodyPr/>
        <a:lstStyle/>
        <a:p>
          <a:endParaRPr lang="en-GB"/>
        </a:p>
      </dgm:t>
    </dgm:pt>
    <dgm:pt modelId="{B6FC5D60-0D7F-40D2-AB27-55981B935A7B}">
      <dgm:prSet phldrT="[Text]" custT="1"/>
      <dgm:spPr/>
      <dgm:t>
        <a:bodyPr/>
        <a:lstStyle/>
        <a:p>
          <a:r>
            <a:rPr lang="en-GB" sz="2000" b="1" dirty="0">
              <a:latin typeface="Comic Sans MS" panose="030F0702030302020204" pitchFamily="66" charset="0"/>
            </a:rPr>
            <a:t>DIRECT</a:t>
          </a:r>
        </a:p>
      </dgm:t>
    </dgm:pt>
    <dgm:pt modelId="{251E17F9-4EB9-4326-B1C4-C1535BACEED3}" type="parTrans" cxnId="{36142143-6496-410E-80A3-84EB817FAA58}">
      <dgm:prSet/>
      <dgm:spPr/>
      <dgm:t>
        <a:bodyPr/>
        <a:lstStyle/>
        <a:p>
          <a:endParaRPr lang="en-GB"/>
        </a:p>
      </dgm:t>
    </dgm:pt>
    <dgm:pt modelId="{44222A11-52E5-43DA-80DA-02EFD7DA4CB1}" type="sibTrans" cxnId="{36142143-6496-410E-80A3-84EB817FAA58}">
      <dgm:prSet/>
      <dgm:spPr/>
      <dgm:t>
        <a:bodyPr/>
        <a:lstStyle/>
        <a:p>
          <a:endParaRPr lang="en-GB"/>
        </a:p>
      </dgm:t>
    </dgm:pt>
    <dgm:pt modelId="{A97C69D6-1199-4FC3-BD24-7F70985BFCD0}">
      <dgm:prSet phldrT="[Text]" custT="1"/>
      <dgm:spPr/>
      <dgm:t>
        <a:bodyPr/>
        <a:lstStyle/>
        <a:p>
          <a:r>
            <a:rPr lang="en-GB" sz="1600" b="1" dirty="0">
              <a:latin typeface="Comic Sans MS" panose="030F0702030302020204" pitchFamily="66" charset="0"/>
            </a:rPr>
            <a:t>Body fluids (urine, </a:t>
          </a:r>
          <a:r>
            <a:rPr lang="en-GB" sz="1600" b="1" dirty="0" err="1">
              <a:latin typeface="Comic Sans MS" panose="030F0702030302020204" pitchFamily="66" charset="0"/>
            </a:rPr>
            <a:t>feces</a:t>
          </a:r>
          <a:r>
            <a:rPr lang="en-GB" sz="1600" b="1" dirty="0">
              <a:latin typeface="Comic Sans MS" panose="030F0702030302020204" pitchFamily="66" charset="0"/>
            </a:rPr>
            <a:t>, blood, saliva, milk, semen)</a:t>
          </a:r>
        </a:p>
      </dgm:t>
    </dgm:pt>
    <dgm:pt modelId="{EB021FAC-4286-4DCA-9F91-1DAE27C269CA}" type="parTrans" cxnId="{604C435D-0308-4A13-9F40-05A2B4BCAA82}">
      <dgm:prSet/>
      <dgm:spPr/>
      <dgm:t>
        <a:bodyPr/>
        <a:lstStyle/>
        <a:p>
          <a:endParaRPr lang="en-GB"/>
        </a:p>
      </dgm:t>
    </dgm:pt>
    <dgm:pt modelId="{EA75B1E4-E2B8-4518-9ADB-8543206EE84A}" type="sibTrans" cxnId="{604C435D-0308-4A13-9F40-05A2B4BCAA82}">
      <dgm:prSet/>
      <dgm:spPr/>
      <dgm:t>
        <a:bodyPr/>
        <a:lstStyle/>
        <a:p>
          <a:endParaRPr lang="en-GB"/>
        </a:p>
      </dgm:t>
    </dgm:pt>
    <dgm:pt modelId="{90902BB7-C49E-4A8F-A1C0-DF979A84AC3D}">
      <dgm:prSet phldrT="[Text]" custT="1"/>
      <dgm:spPr/>
      <dgm:t>
        <a:bodyPr/>
        <a:lstStyle/>
        <a:p>
          <a:r>
            <a:rPr lang="en-GB" sz="1600" b="1" dirty="0">
              <a:latin typeface="Comic Sans MS" panose="030F0702030302020204" pitchFamily="66" charset="0"/>
            </a:rPr>
            <a:t>Tissues (lesions, carcass)</a:t>
          </a:r>
        </a:p>
      </dgm:t>
    </dgm:pt>
    <dgm:pt modelId="{7A5AA591-7F86-4581-96F4-111992394D4F}" type="parTrans" cxnId="{BF0C213E-4C9C-4445-AFCF-1EFEADD7CBA2}">
      <dgm:prSet/>
      <dgm:spPr/>
      <dgm:t>
        <a:bodyPr/>
        <a:lstStyle/>
        <a:p>
          <a:endParaRPr lang="en-GB"/>
        </a:p>
      </dgm:t>
    </dgm:pt>
    <dgm:pt modelId="{D02E9896-2397-4260-80DF-8BCD4875D25F}" type="sibTrans" cxnId="{BF0C213E-4C9C-4445-AFCF-1EFEADD7CBA2}">
      <dgm:prSet/>
      <dgm:spPr/>
      <dgm:t>
        <a:bodyPr/>
        <a:lstStyle/>
        <a:p>
          <a:endParaRPr lang="en-GB"/>
        </a:p>
      </dgm:t>
    </dgm:pt>
    <dgm:pt modelId="{B97D82F8-D114-4F0C-A281-18625942055A}">
      <dgm:prSet phldrT="[Text]" custT="1"/>
      <dgm:spPr/>
      <dgm:t>
        <a:bodyPr/>
        <a:lstStyle/>
        <a:p>
          <a:r>
            <a:rPr lang="en-GB" sz="1800" b="1" dirty="0">
              <a:latin typeface="Comic Sans MS" panose="030F0702030302020204" pitchFamily="66" charset="0"/>
            </a:rPr>
            <a:t>INDIRECT</a:t>
          </a:r>
        </a:p>
      </dgm:t>
    </dgm:pt>
    <dgm:pt modelId="{51E30B9A-31A6-43B4-BAC0-70ED2985DC33}" type="parTrans" cxnId="{430BBCA2-5B2D-4118-96E5-85DAB3EC27AD}">
      <dgm:prSet/>
      <dgm:spPr/>
      <dgm:t>
        <a:bodyPr/>
        <a:lstStyle/>
        <a:p>
          <a:endParaRPr lang="en-GB"/>
        </a:p>
      </dgm:t>
    </dgm:pt>
    <dgm:pt modelId="{09F6DAA6-9234-4F02-84C2-66EBDD31EBCD}" type="sibTrans" cxnId="{430BBCA2-5B2D-4118-96E5-85DAB3EC27AD}">
      <dgm:prSet/>
      <dgm:spPr/>
      <dgm:t>
        <a:bodyPr/>
        <a:lstStyle/>
        <a:p>
          <a:endParaRPr lang="en-GB"/>
        </a:p>
      </dgm:t>
    </dgm:pt>
    <dgm:pt modelId="{66376816-04F0-482C-9AFA-6735B1180074}">
      <dgm:prSet phldrT="[Text]" custT="1"/>
      <dgm:spPr/>
      <dgm:t>
        <a:bodyPr/>
        <a:lstStyle/>
        <a:p>
          <a:r>
            <a:rPr lang="en-GB" sz="1600" b="1" dirty="0">
              <a:latin typeface="Comic Sans MS" panose="030F0702030302020204" pitchFamily="66" charset="0"/>
            </a:rPr>
            <a:t>FOMITES (</a:t>
          </a:r>
          <a:r>
            <a:rPr lang="en-GB" sz="1600" b="1" dirty="0" err="1">
              <a:latin typeface="Comic Sans MS" panose="030F0702030302020204" pitchFamily="66" charset="0"/>
            </a:rPr>
            <a:t>equipments</a:t>
          </a:r>
          <a:r>
            <a:rPr lang="en-GB" sz="1600" b="1" dirty="0">
              <a:latin typeface="Comic Sans MS" panose="030F0702030302020204" pitchFamily="66" charset="0"/>
            </a:rPr>
            <a:t>; consumables; vehicles)</a:t>
          </a:r>
        </a:p>
      </dgm:t>
    </dgm:pt>
    <dgm:pt modelId="{C44760E2-3361-4F75-B02A-1141150FD211}" type="parTrans" cxnId="{86F7104F-8B45-4737-BAEA-38D162E8E1E2}">
      <dgm:prSet/>
      <dgm:spPr/>
      <dgm:t>
        <a:bodyPr/>
        <a:lstStyle/>
        <a:p>
          <a:endParaRPr lang="en-GB"/>
        </a:p>
      </dgm:t>
    </dgm:pt>
    <dgm:pt modelId="{BEE4848F-1DAC-4CCD-983C-40FB7F039B2E}" type="sibTrans" cxnId="{86F7104F-8B45-4737-BAEA-38D162E8E1E2}">
      <dgm:prSet/>
      <dgm:spPr/>
      <dgm:t>
        <a:bodyPr/>
        <a:lstStyle/>
        <a:p>
          <a:endParaRPr lang="en-GB"/>
        </a:p>
      </dgm:t>
    </dgm:pt>
    <dgm:pt modelId="{8A7E2540-F41E-4B41-9E3F-00AAA799EE72}">
      <dgm:prSet phldrT="[Text]" custT="1"/>
      <dgm:spPr/>
      <dgm:t>
        <a:bodyPr/>
        <a:lstStyle/>
        <a:p>
          <a:r>
            <a:rPr lang="en-GB" sz="1600" b="1" dirty="0">
              <a:latin typeface="Comic Sans MS" panose="030F0702030302020204" pitchFamily="66" charset="0"/>
            </a:rPr>
            <a:t>HUMAN</a:t>
          </a:r>
        </a:p>
      </dgm:t>
    </dgm:pt>
    <dgm:pt modelId="{88C1DD67-C7CF-46C6-A4E8-D38337E0FB42}" type="parTrans" cxnId="{686E7DDA-0272-4216-B5E9-F66E105F734E}">
      <dgm:prSet/>
      <dgm:spPr/>
      <dgm:t>
        <a:bodyPr/>
        <a:lstStyle/>
        <a:p>
          <a:endParaRPr lang="en-GB"/>
        </a:p>
      </dgm:t>
    </dgm:pt>
    <dgm:pt modelId="{4EBFE9CA-EE0B-42F9-ACA2-3BF5CEE33B43}" type="sibTrans" cxnId="{686E7DDA-0272-4216-B5E9-F66E105F734E}">
      <dgm:prSet/>
      <dgm:spPr/>
      <dgm:t>
        <a:bodyPr/>
        <a:lstStyle/>
        <a:p>
          <a:endParaRPr lang="en-GB"/>
        </a:p>
      </dgm:t>
    </dgm:pt>
    <dgm:pt modelId="{1BF2A238-B99F-44E5-8440-8F381AB5740F}">
      <dgm:prSet phldrT="[Text]" custT="1"/>
      <dgm:spPr/>
      <dgm:t>
        <a:bodyPr/>
        <a:lstStyle/>
        <a:p>
          <a:r>
            <a:rPr lang="en-GB" sz="2000" b="1" dirty="0">
              <a:latin typeface="Comic Sans MS" panose="030F0702030302020204" pitchFamily="66" charset="0"/>
            </a:rPr>
            <a:t>VECTOR</a:t>
          </a:r>
        </a:p>
      </dgm:t>
    </dgm:pt>
    <dgm:pt modelId="{D3D8BDB7-701C-4B45-BCFD-2CBE5D0A6F1C}" type="parTrans" cxnId="{E4114844-DAA6-49D6-8612-67E2128E0138}">
      <dgm:prSet/>
      <dgm:spPr/>
      <dgm:t>
        <a:bodyPr/>
        <a:lstStyle/>
        <a:p>
          <a:endParaRPr lang="en-GB"/>
        </a:p>
      </dgm:t>
    </dgm:pt>
    <dgm:pt modelId="{777158EF-0BD4-4D72-BCE1-A3BE8B866D2B}" type="sibTrans" cxnId="{E4114844-DAA6-49D6-8612-67E2128E0138}">
      <dgm:prSet/>
      <dgm:spPr/>
      <dgm:t>
        <a:bodyPr/>
        <a:lstStyle/>
        <a:p>
          <a:endParaRPr lang="en-GB"/>
        </a:p>
      </dgm:t>
    </dgm:pt>
    <dgm:pt modelId="{2C03AE05-E0C6-4588-BBF5-9FC99D6AC65D}">
      <dgm:prSet phldrT="[Text]" custT="1"/>
      <dgm:spPr/>
      <dgm:t>
        <a:bodyPr/>
        <a:lstStyle/>
        <a:p>
          <a:r>
            <a:rPr lang="en-GB" sz="1600" b="1" dirty="0">
              <a:latin typeface="Comic Sans MS" panose="030F0702030302020204" pitchFamily="66" charset="0"/>
            </a:rPr>
            <a:t>INSECTS (flies; ticks, fleas; lice)</a:t>
          </a:r>
        </a:p>
      </dgm:t>
    </dgm:pt>
    <dgm:pt modelId="{A59B88E6-E6C2-442D-8C5C-0F0A2C7A6991}" type="parTrans" cxnId="{5C60C192-A109-43EC-AA01-7F5C6074AF79}">
      <dgm:prSet/>
      <dgm:spPr/>
      <dgm:t>
        <a:bodyPr/>
        <a:lstStyle/>
        <a:p>
          <a:endParaRPr lang="en-GB"/>
        </a:p>
      </dgm:t>
    </dgm:pt>
    <dgm:pt modelId="{9214375B-2AC7-44F8-BA66-B779FC801EE9}" type="sibTrans" cxnId="{5C60C192-A109-43EC-AA01-7F5C6074AF79}">
      <dgm:prSet/>
      <dgm:spPr/>
      <dgm:t>
        <a:bodyPr/>
        <a:lstStyle/>
        <a:p>
          <a:endParaRPr lang="en-GB"/>
        </a:p>
      </dgm:t>
    </dgm:pt>
    <dgm:pt modelId="{F21C2851-EEBE-48FE-B843-83069112E22C}">
      <dgm:prSet phldrT="[Text]" custT="1"/>
      <dgm:spPr/>
      <dgm:t>
        <a:bodyPr/>
        <a:lstStyle/>
        <a:p>
          <a:r>
            <a:rPr lang="en-GB" sz="1600" b="1" dirty="0">
              <a:latin typeface="Comic Sans MS" panose="030F0702030302020204" pitchFamily="66" charset="0"/>
            </a:rPr>
            <a:t>Mother to off-spring</a:t>
          </a:r>
        </a:p>
      </dgm:t>
    </dgm:pt>
    <dgm:pt modelId="{D0B78952-B47C-4A7C-95FC-E0CDE2E7F8AE}" type="parTrans" cxnId="{48C80CCE-88D6-4DDC-85D7-417E1BCC038F}">
      <dgm:prSet/>
      <dgm:spPr/>
      <dgm:t>
        <a:bodyPr/>
        <a:lstStyle/>
        <a:p>
          <a:endParaRPr lang="en-GB"/>
        </a:p>
      </dgm:t>
    </dgm:pt>
    <dgm:pt modelId="{0B3EA942-C3EC-4EB8-A17E-11341A91E543}" type="sibTrans" cxnId="{48C80CCE-88D6-4DDC-85D7-417E1BCC038F}">
      <dgm:prSet/>
      <dgm:spPr/>
      <dgm:t>
        <a:bodyPr/>
        <a:lstStyle/>
        <a:p>
          <a:endParaRPr lang="en-GB"/>
        </a:p>
      </dgm:t>
    </dgm:pt>
    <dgm:pt modelId="{0581DFE4-47DE-4192-B58E-24B32C0D26AD}">
      <dgm:prSet phldrT="[Text]" custT="1"/>
      <dgm:spPr/>
      <dgm:t>
        <a:bodyPr/>
        <a:lstStyle/>
        <a:p>
          <a:r>
            <a:rPr lang="en-GB" sz="1600" b="1" dirty="0">
              <a:latin typeface="Comic Sans MS" panose="030F0702030302020204" pitchFamily="66" charset="0"/>
            </a:rPr>
            <a:t>Breeding</a:t>
          </a:r>
        </a:p>
      </dgm:t>
    </dgm:pt>
    <dgm:pt modelId="{BCE0379D-0DDB-4D2C-8825-F36F7B461964}" type="parTrans" cxnId="{D160D74F-8849-4EAB-A483-AF440AE712EF}">
      <dgm:prSet/>
      <dgm:spPr/>
      <dgm:t>
        <a:bodyPr/>
        <a:lstStyle/>
        <a:p>
          <a:endParaRPr lang="en-GB"/>
        </a:p>
      </dgm:t>
    </dgm:pt>
    <dgm:pt modelId="{BDF89C26-69A1-4928-84CC-25895475AE8B}" type="sibTrans" cxnId="{D160D74F-8849-4EAB-A483-AF440AE712EF}">
      <dgm:prSet/>
      <dgm:spPr/>
      <dgm:t>
        <a:bodyPr/>
        <a:lstStyle/>
        <a:p>
          <a:endParaRPr lang="en-GB"/>
        </a:p>
      </dgm:t>
    </dgm:pt>
    <dgm:pt modelId="{0ABA2E10-2D11-40C7-A228-2C835CE6DD8E}">
      <dgm:prSet phldrT="[Text]" custT="1"/>
      <dgm:spPr/>
      <dgm:t>
        <a:bodyPr/>
        <a:lstStyle/>
        <a:p>
          <a:endParaRPr lang="en-GB" sz="1600" b="1" dirty="0">
            <a:latin typeface="Comic Sans MS" panose="030F0702030302020204" pitchFamily="66" charset="0"/>
          </a:endParaRPr>
        </a:p>
      </dgm:t>
    </dgm:pt>
    <dgm:pt modelId="{A25D923F-E45C-4179-B4A7-579DB04ED957}" type="parTrans" cxnId="{ED90E091-A4B4-4F6A-8DE7-C5CC2C8F8F3D}">
      <dgm:prSet/>
      <dgm:spPr/>
      <dgm:t>
        <a:bodyPr/>
        <a:lstStyle/>
        <a:p>
          <a:endParaRPr lang="en-GB"/>
        </a:p>
      </dgm:t>
    </dgm:pt>
    <dgm:pt modelId="{F2039687-0AA6-4C96-ABC9-5252E0A40F82}" type="sibTrans" cxnId="{ED90E091-A4B4-4F6A-8DE7-C5CC2C8F8F3D}">
      <dgm:prSet/>
      <dgm:spPr/>
      <dgm:t>
        <a:bodyPr/>
        <a:lstStyle/>
        <a:p>
          <a:endParaRPr lang="en-GB"/>
        </a:p>
      </dgm:t>
    </dgm:pt>
    <dgm:pt modelId="{6E7BC9E0-48FF-4088-A222-28DF1CD7B5D4}" type="pres">
      <dgm:prSet presAssocID="{171BC2F5-3F60-4E57-B320-39C7C737CB12}" presName="linear" presStyleCnt="0">
        <dgm:presLayoutVars>
          <dgm:dir/>
          <dgm:resizeHandles val="exact"/>
        </dgm:presLayoutVars>
      </dgm:prSet>
      <dgm:spPr/>
    </dgm:pt>
    <dgm:pt modelId="{B849D179-2389-4209-89FB-9DB302BFF002}" type="pres">
      <dgm:prSet presAssocID="{B6FC5D60-0D7F-40D2-AB27-55981B935A7B}" presName="comp" presStyleCnt="0"/>
      <dgm:spPr/>
    </dgm:pt>
    <dgm:pt modelId="{A50B7A3D-A5DE-4F98-86A3-AE827D32EC8C}" type="pres">
      <dgm:prSet presAssocID="{B6FC5D60-0D7F-40D2-AB27-55981B935A7B}" presName="box" presStyleLbl="node1" presStyleIdx="0" presStyleCnt="3" custLinFactNeighborX="-749" custLinFactNeighborY="-28525"/>
      <dgm:spPr/>
    </dgm:pt>
    <dgm:pt modelId="{1FE0325B-1AA7-4AF7-B3D9-F95500CECB39}" type="pres">
      <dgm:prSet presAssocID="{B6FC5D60-0D7F-40D2-AB27-55981B935A7B}" presName="img" presStyleLbl="fgImgPlace1" presStyleIdx="0" presStyleCnt="3" custScaleX="106169"/>
      <dgm:spPr>
        <a:blipFill rotWithShape="1">
          <a:blip xmlns:r="http://schemas.openxmlformats.org/officeDocument/2006/relationships" r:embed="rId1"/>
          <a:stretch>
            <a:fillRect/>
          </a:stretch>
        </a:blipFill>
      </dgm:spPr>
    </dgm:pt>
    <dgm:pt modelId="{248DE016-A5CA-4BDB-B6FB-6083311D5C2A}" type="pres">
      <dgm:prSet presAssocID="{B6FC5D60-0D7F-40D2-AB27-55981B935A7B}" presName="text" presStyleLbl="node1" presStyleIdx="0" presStyleCnt="3">
        <dgm:presLayoutVars>
          <dgm:bulletEnabled val="1"/>
        </dgm:presLayoutVars>
      </dgm:prSet>
      <dgm:spPr/>
    </dgm:pt>
    <dgm:pt modelId="{0A8421C0-6877-4037-89F9-4C10408AB3B1}" type="pres">
      <dgm:prSet presAssocID="{44222A11-52E5-43DA-80DA-02EFD7DA4CB1}" presName="spacer" presStyleCnt="0"/>
      <dgm:spPr/>
    </dgm:pt>
    <dgm:pt modelId="{842BC982-983B-4AC6-A369-7D9346C8FF77}" type="pres">
      <dgm:prSet presAssocID="{B97D82F8-D114-4F0C-A281-18625942055A}" presName="comp" presStyleCnt="0"/>
      <dgm:spPr/>
    </dgm:pt>
    <dgm:pt modelId="{4BE64E2D-9BF2-4D92-B7B6-DDA3073AA8E2}" type="pres">
      <dgm:prSet presAssocID="{B97D82F8-D114-4F0C-A281-18625942055A}" presName="box" presStyleLbl="node1" presStyleIdx="1" presStyleCnt="3"/>
      <dgm:spPr/>
    </dgm:pt>
    <dgm:pt modelId="{90CEF0FD-BAD0-43B0-A21F-8B367874917A}" type="pres">
      <dgm:prSet presAssocID="{B97D82F8-D114-4F0C-A281-18625942055A}" presName="img" presStyleLbl="fgImgPlace1" presStyleIdx="1" presStyleCnt="3"/>
      <dgm:spPr>
        <a:blipFill rotWithShape="1">
          <a:blip xmlns:r="http://schemas.openxmlformats.org/officeDocument/2006/relationships" r:embed="rId2"/>
          <a:stretch>
            <a:fillRect/>
          </a:stretch>
        </a:blipFill>
      </dgm:spPr>
    </dgm:pt>
    <dgm:pt modelId="{AC8E028C-C2ED-4260-9FE4-ED3A57F54C6A}" type="pres">
      <dgm:prSet presAssocID="{B97D82F8-D114-4F0C-A281-18625942055A}" presName="text" presStyleLbl="node1" presStyleIdx="1" presStyleCnt="3">
        <dgm:presLayoutVars>
          <dgm:bulletEnabled val="1"/>
        </dgm:presLayoutVars>
      </dgm:prSet>
      <dgm:spPr/>
    </dgm:pt>
    <dgm:pt modelId="{89EA85FC-C19B-474B-98EB-8F0F8E69E475}" type="pres">
      <dgm:prSet presAssocID="{09F6DAA6-9234-4F02-84C2-66EBDD31EBCD}" presName="spacer" presStyleCnt="0"/>
      <dgm:spPr/>
    </dgm:pt>
    <dgm:pt modelId="{F5B2842B-D8EC-428F-A533-9553107696BB}" type="pres">
      <dgm:prSet presAssocID="{1BF2A238-B99F-44E5-8440-8F381AB5740F}" presName="comp" presStyleCnt="0"/>
      <dgm:spPr/>
    </dgm:pt>
    <dgm:pt modelId="{145268C1-C4DF-405E-ACAE-6902D697FC62}" type="pres">
      <dgm:prSet presAssocID="{1BF2A238-B99F-44E5-8440-8F381AB5740F}" presName="box" presStyleLbl="node1" presStyleIdx="2" presStyleCnt="3" custLinFactNeighborX="-269" custLinFactNeighborY="14076"/>
      <dgm:spPr/>
    </dgm:pt>
    <dgm:pt modelId="{6F46C442-CBA3-4E5A-BD6F-D06DD30DF986}" type="pres">
      <dgm:prSet presAssocID="{1BF2A238-B99F-44E5-8440-8F381AB5740F}" presName="img" presStyleLbl="fgImgPlace1" presStyleIdx="2" presStyleCnt="3"/>
      <dgm:spPr>
        <a:blipFill rotWithShape="1">
          <a:blip xmlns:r="http://schemas.openxmlformats.org/officeDocument/2006/relationships" r:embed="rId3"/>
          <a:stretch>
            <a:fillRect/>
          </a:stretch>
        </a:blipFill>
      </dgm:spPr>
    </dgm:pt>
    <dgm:pt modelId="{46DCB808-8707-493C-97AD-2CF58C24C851}" type="pres">
      <dgm:prSet presAssocID="{1BF2A238-B99F-44E5-8440-8F381AB5740F}" presName="text" presStyleLbl="node1" presStyleIdx="2" presStyleCnt="3">
        <dgm:presLayoutVars>
          <dgm:bulletEnabled val="1"/>
        </dgm:presLayoutVars>
      </dgm:prSet>
      <dgm:spPr/>
    </dgm:pt>
  </dgm:ptLst>
  <dgm:cxnLst>
    <dgm:cxn modelId="{86AF2A04-8816-4536-A617-55D8DFFB7159}" type="presOf" srcId="{1BF2A238-B99F-44E5-8440-8F381AB5740F}" destId="{145268C1-C4DF-405E-ACAE-6902D697FC62}" srcOrd="0" destOrd="0" presId="urn:microsoft.com/office/officeart/2005/8/layout/vList4"/>
    <dgm:cxn modelId="{95F71E24-04D6-47EB-92D9-7E7F586D386D}" type="presOf" srcId="{66376816-04F0-482C-9AFA-6735B1180074}" destId="{4BE64E2D-9BF2-4D92-B7B6-DDA3073AA8E2}" srcOrd="0" destOrd="1" presId="urn:microsoft.com/office/officeart/2005/8/layout/vList4"/>
    <dgm:cxn modelId="{AE310C2A-6F23-47C7-BB47-A3B2845E1882}" type="presOf" srcId="{90902BB7-C49E-4A8F-A1C0-DF979A84AC3D}" destId="{248DE016-A5CA-4BDB-B6FB-6083311D5C2A}" srcOrd="1" destOrd="2" presId="urn:microsoft.com/office/officeart/2005/8/layout/vList4"/>
    <dgm:cxn modelId="{D1196631-201E-4AC9-9E32-5164AB7E991D}" type="presOf" srcId="{B6FC5D60-0D7F-40D2-AB27-55981B935A7B}" destId="{248DE016-A5CA-4BDB-B6FB-6083311D5C2A}" srcOrd="1" destOrd="0" presId="urn:microsoft.com/office/officeart/2005/8/layout/vList4"/>
    <dgm:cxn modelId="{BF0C213E-4C9C-4445-AFCF-1EFEADD7CBA2}" srcId="{B6FC5D60-0D7F-40D2-AB27-55981B935A7B}" destId="{90902BB7-C49E-4A8F-A1C0-DF979A84AC3D}" srcOrd="1" destOrd="0" parTransId="{7A5AA591-7F86-4581-96F4-111992394D4F}" sibTransId="{D02E9896-2397-4260-80DF-8BCD4875D25F}"/>
    <dgm:cxn modelId="{6F364440-51DF-40CC-99D4-7697205EC7D5}" type="presOf" srcId="{B97D82F8-D114-4F0C-A281-18625942055A}" destId="{4BE64E2D-9BF2-4D92-B7B6-DDA3073AA8E2}" srcOrd="0" destOrd="0" presId="urn:microsoft.com/office/officeart/2005/8/layout/vList4"/>
    <dgm:cxn modelId="{604C435D-0308-4A13-9F40-05A2B4BCAA82}" srcId="{B6FC5D60-0D7F-40D2-AB27-55981B935A7B}" destId="{A97C69D6-1199-4FC3-BD24-7F70985BFCD0}" srcOrd="0" destOrd="0" parTransId="{EB021FAC-4286-4DCA-9F91-1DAE27C269CA}" sibTransId="{EA75B1E4-E2B8-4518-9ADB-8543206EE84A}"/>
    <dgm:cxn modelId="{36142143-6496-410E-80A3-84EB817FAA58}" srcId="{171BC2F5-3F60-4E57-B320-39C7C737CB12}" destId="{B6FC5D60-0D7F-40D2-AB27-55981B935A7B}" srcOrd="0" destOrd="0" parTransId="{251E17F9-4EB9-4326-B1C4-C1535BACEED3}" sibTransId="{44222A11-52E5-43DA-80DA-02EFD7DA4CB1}"/>
    <dgm:cxn modelId="{E4114844-DAA6-49D6-8612-67E2128E0138}" srcId="{171BC2F5-3F60-4E57-B320-39C7C737CB12}" destId="{1BF2A238-B99F-44E5-8440-8F381AB5740F}" srcOrd="2" destOrd="0" parTransId="{D3D8BDB7-701C-4B45-BCFD-2CBE5D0A6F1C}" sibTransId="{777158EF-0BD4-4D72-BCE1-A3BE8B866D2B}"/>
    <dgm:cxn modelId="{A319B564-AD52-418B-B002-B7A4C19F4B99}" type="presOf" srcId="{8A7E2540-F41E-4B41-9E3F-00AAA799EE72}" destId="{4BE64E2D-9BF2-4D92-B7B6-DDA3073AA8E2}" srcOrd="0" destOrd="3" presId="urn:microsoft.com/office/officeart/2005/8/layout/vList4"/>
    <dgm:cxn modelId="{A46DEB64-0A33-49FD-8A06-76EF255C7ED9}" type="presOf" srcId="{0ABA2E10-2D11-40C7-A228-2C835CE6DD8E}" destId="{AC8E028C-C2ED-4260-9FE4-ED3A57F54C6A}" srcOrd="1" destOrd="2" presId="urn:microsoft.com/office/officeart/2005/8/layout/vList4"/>
    <dgm:cxn modelId="{CB839A46-7E21-4462-8AFC-90F1B7D41940}" type="presOf" srcId="{66376816-04F0-482C-9AFA-6735B1180074}" destId="{AC8E028C-C2ED-4260-9FE4-ED3A57F54C6A}" srcOrd="1" destOrd="1" presId="urn:microsoft.com/office/officeart/2005/8/layout/vList4"/>
    <dgm:cxn modelId="{EDD6FC47-0775-4E62-8543-550BA9C68072}" type="presOf" srcId="{0ABA2E10-2D11-40C7-A228-2C835CE6DD8E}" destId="{4BE64E2D-9BF2-4D92-B7B6-DDA3073AA8E2}" srcOrd="0" destOrd="2" presId="urn:microsoft.com/office/officeart/2005/8/layout/vList4"/>
    <dgm:cxn modelId="{6E762B48-A95A-4A9E-8E51-673DF9EA895A}" type="presOf" srcId="{F21C2851-EEBE-48FE-B843-83069112E22C}" destId="{A50B7A3D-A5DE-4F98-86A3-AE827D32EC8C}" srcOrd="0" destOrd="4" presId="urn:microsoft.com/office/officeart/2005/8/layout/vList4"/>
    <dgm:cxn modelId="{44526868-7992-4747-9B29-2C999F08CDC7}" type="presOf" srcId="{0581DFE4-47DE-4192-B58E-24B32C0D26AD}" destId="{248DE016-A5CA-4BDB-B6FB-6083311D5C2A}" srcOrd="1" destOrd="3" presId="urn:microsoft.com/office/officeart/2005/8/layout/vList4"/>
    <dgm:cxn modelId="{6337206B-4FC4-414E-ACE8-FF69EE5F27BB}" type="presOf" srcId="{8A7E2540-F41E-4B41-9E3F-00AAA799EE72}" destId="{AC8E028C-C2ED-4260-9FE4-ED3A57F54C6A}" srcOrd="1" destOrd="3" presId="urn:microsoft.com/office/officeart/2005/8/layout/vList4"/>
    <dgm:cxn modelId="{86F7104F-8B45-4737-BAEA-38D162E8E1E2}" srcId="{B97D82F8-D114-4F0C-A281-18625942055A}" destId="{66376816-04F0-482C-9AFA-6735B1180074}" srcOrd="0" destOrd="0" parTransId="{C44760E2-3361-4F75-B02A-1141150FD211}" sibTransId="{BEE4848F-1DAC-4CCD-983C-40FB7F039B2E}"/>
    <dgm:cxn modelId="{D160D74F-8849-4EAB-A483-AF440AE712EF}" srcId="{B6FC5D60-0D7F-40D2-AB27-55981B935A7B}" destId="{0581DFE4-47DE-4192-B58E-24B32C0D26AD}" srcOrd="2" destOrd="0" parTransId="{BCE0379D-0DDB-4D2C-8825-F36F7B461964}" sibTransId="{BDF89C26-69A1-4928-84CC-25895475AE8B}"/>
    <dgm:cxn modelId="{5E68F470-69ED-4880-8548-07F417BD6A07}" type="presOf" srcId="{2C03AE05-E0C6-4588-BBF5-9FC99D6AC65D}" destId="{145268C1-C4DF-405E-ACAE-6902D697FC62}" srcOrd="0" destOrd="1" presId="urn:microsoft.com/office/officeart/2005/8/layout/vList4"/>
    <dgm:cxn modelId="{0473F753-DC69-4F47-B872-9E850D3C3C6B}" type="presOf" srcId="{F21C2851-EEBE-48FE-B843-83069112E22C}" destId="{248DE016-A5CA-4BDB-B6FB-6083311D5C2A}" srcOrd="1" destOrd="4" presId="urn:microsoft.com/office/officeart/2005/8/layout/vList4"/>
    <dgm:cxn modelId="{C33DB57D-D71E-464D-B44E-F9B820DBEE60}" type="presOf" srcId="{A97C69D6-1199-4FC3-BD24-7F70985BFCD0}" destId="{248DE016-A5CA-4BDB-B6FB-6083311D5C2A}" srcOrd="1" destOrd="1" presId="urn:microsoft.com/office/officeart/2005/8/layout/vList4"/>
    <dgm:cxn modelId="{B5A39E8A-D8E8-4167-AF03-6FD8B1186F1F}" type="presOf" srcId="{171BC2F5-3F60-4E57-B320-39C7C737CB12}" destId="{6E7BC9E0-48FF-4088-A222-28DF1CD7B5D4}" srcOrd="0" destOrd="0" presId="urn:microsoft.com/office/officeart/2005/8/layout/vList4"/>
    <dgm:cxn modelId="{86A6DE8E-438C-46E5-8073-90D2D75078B5}" type="presOf" srcId="{0581DFE4-47DE-4192-B58E-24B32C0D26AD}" destId="{A50B7A3D-A5DE-4F98-86A3-AE827D32EC8C}" srcOrd="0" destOrd="3" presId="urn:microsoft.com/office/officeart/2005/8/layout/vList4"/>
    <dgm:cxn modelId="{ED90E091-A4B4-4F6A-8DE7-C5CC2C8F8F3D}" srcId="{B97D82F8-D114-4F0C-A281-18625942055A}" destId="{0ABA2E10-2D11-40C7-A228-2C835CE6DD8E}" srcOrd="1" destOrd="0" parTransId="{A25D923F-E45C-4179-B4A7-579DB04ED957}" sibTransId="{F2039687-0AA6-4C96-ABC9-5252E0A40F82}"/>
    <dgm:cxn modelId="{5C60C192-A109-43EC-AA01-7F5C6074AF79}" srcId="{1BF2A238-B99F-44E5-8440-8F381AB5740F}" destId="{2C03AE05-E0C6-4588-BBF5-9FC99D6AC65D}" srcOrd="0" destOrd="0" parTransId="{A59B88E6-E6C2-442D-8C5C-0F0A2C7A6991}" sibTransId="{9214375B-2AC7-44F8-BA66-B779FC801EE9}"/>
    <dgm:cxn modelId="{430BBCA2-5B2D-4118-96E5-85DAB3EC27AD}" srcId="{171BC2F5-3F60-4E57-B320-39C7C737CB12}" destId="{B97D82F8-D114-4F0C-A281-18625942055A}" srcOrd="1" destOrd="0" parTransId="{51E30B9A-31A6-43B4-BAC0-70ED2985DC33}" sibTransId="{09F6DAA6-9234-4F02-84C2-66EBDD31EBCD}"/>
    <dgm:cxn modelId="{75ABD9AF-4B84-4C47-AC95-4639E0BD3184}" type="presOf" srcId="{90902BB7-C49E-4A8F-A1C0-DF979A84AC3D}" destId="{A50B7A3D-A5DE-4F98-86A3-AE827D32EC8C}" srcOrd="0" destOrd="2" presId="urn:microsoft.com/office/officeart/2005/8/layout/vList4"/>
    <dgm:cxn modelId="{672C5DB4-2B6B-47CA-A497-679A3D187752}" type="presOf" srcId="{B97D82F8-D114-4F0C-A281-18625942055A}" destId="{AC8E028C-C2ED-4260-9FE4-ED3A57F54C6A}" srcOrd="1" destOrd="0" presId="urn:microsoft.com/office/officeart/2005/8/layout/vList4"/>
    <dgm:cxn modelId="{94F9BACD-D16D-4F1E-9464-B60A29500BE0}" type="presOf" srcId="{A97C69D6-1199-4FC3-BD24-7F70985BFCD0}" destId="{A50B7A3D-A5DE-4F98-86A3-AE827D32EC8C}" srcOrd="0" destOrd="1" presId="urn:microsoft.com/office/officeart/2005/8/layout/vList4"/>
    <dgm:cxn modelId="{48C80CCE-88D6-4DDC-85D7-417E1BCC038F}" srcId="{B6FC5D60-0D7F-40D2-AB27-55981B935A7B}" destId="{F21C2851-EEBE-48FE-B843-83069112E22C}" srcOrd="3" destOrd="0" parTransId="{D0B78952-B47C-4A7C-95FC-E0CDE2E7F8AE}" sibTransId="{0B3EA942-C3EC-4EB8-A17E-11341A91E543}"/>
    <dgm:cxn modelId="{558DADD6-3019-4CC1-A036-ECC48835ED91}" type="presOf" srcId="{2C03AE05-E0C6-4588-BBF5-9FC99D6AC65D}" destId="{46DCB808-8707-493C-97AD-2CF58C24C851}" srcOrd="1" destOrd="1" presId="urn:microsoft.com/office/officeart/2005/8/layout/vList4"/>
    <dgm:cxn modelId="{5FB389D8-CEBD-4F75-84DB-496B4ED2C510}" type="presOf" srcId="{1BF2A238-B99F-44E5-8440-8F381AB5740F}" destId="{46DCB808-8707-493C-97AD-2CF58C24C851}" srcOrd="1" destOrd="0" presId="urn:microsoft.com/office/officeart/2005/8/layout/vList4"/>
    <dgm:cxn modelId="{686E7DDA-0272-4216-B5E9-F66E105F734E}" srcId="{B97D82F8-D114-4F0C-A281-18625942055A}" destId="{8A7E2540-F41E-4B41-9E3F-00AAA799EE72}" srcOrd="2" destOrd="0" parTransId="{88C1DD67-C7CF-46C6-A4E8-D38337E0FB42}" sibTransId="{4EBFE9CA-EE0B-42F9-ACA2-3BF5CEE33B43}"/>
    <dgm:cxn modelId="{A61E40EF-1920-4846-9059-A634120351B4}" type="presOf" srcId="{B6FC5D60-0D7F-40D2-AB27-55981B935A7B}" destId="{A50B7A3D-A5DE-4F98-86A3-AE827D32EC8C}" srcOrd="0" destOrd="0" presId="urn:microsoft.com/office/officeart/2005/8/layout/vList4"/>
    <dgm:cxn modelId="{66B8AF61-0851-4690-84B5-E0BF77EA230C}" type="presParOf" srcId="{6E7BC9E0-48FF-4088-A222-28DF1CD7B5D4}" destId="{B849D179-2389-4209-89FB-9DB302BFF002}" srcOrd="0" destOrd="0" presId="urn:microsoft.com/office/officeart/2005/8/layout/vList4"/>
    <dgm:cxn modelId="{0F7A1718-F5B7-49AD-93A9-8F0DF857733B}" type="presParOf" srcId="{B849D179-2389-4209-89FB-9DB302BFF002}" destId="{A50B7A3D-A5DE-4F98-86A3-AE827D32EC8C}" srcOrd="0" destOrd="0" presId="urn:microsoft.com/office/officeart/2005/8/layout/vList4"/>
    <dgm:cxn modelId="{433EE93D-B94C-4CF4-94B0-5FFBE2D28E48}" type="presParOf" srcId="{B849D179-2389-4209-89FB-9DB302BFF002}" destId="{1FE0325B-1AA7-4AF7-B3D9-F95500CECB39}" srcOrd="1" destOrd="0" presId="urn:microsoft.com/office/officeart/2005/8/layout/vList4"/>
    <dgm:cxn modelId="{CF576686-DB16-4C7B-99ED-5099D02A1321}" type="presParOf" srcId="{B849D179-2389-4209-89FB-9DB302BFF002}" destId="{248DE016-A5CA-4BDB-B6FB-6083311D5C2A}" srcOrd="2" destOrd="0" presId="urn:microsoft.com/office/officeart/2005/8/layout/vList4"/>
    <dgm:cxn modelId="{1C090655-E890-4D3C-8BA7-73BDA301149A}" type="presParOf" srcId="{6E7BC9E0-48FF-4088-A222-28DF1CD7B5D4}" destId="{0A8421C0-6877-4037-89F9-4C10408AB3B1}" srcOrd="1" destOrd="0" presId="urn:microsoft.com/office/officeart/2005/8/layout/vList4"/>
    <dgm:cxn modelId="{44F7D498-2B76-45AE-9195-3D7A44D6AA97}" type="presParOf" srcId="{6E7BC9E0-48FF-4088-A222-28DF1CD7B5D4}" destId="{842BC982-983B-4AC6-A369-7D9346C8FF77}" srcOrd="2" destOrd="0" presId="urn:microsoft.com/office/officeart/2005/8/layout/vList4"/>
    <dgm:cxn modelId="{AD9E550F-BD49-4EF3-A3E8-D7E81192C08A}" type="presParOf" srcId="{842BC982-983B-4AC6-A369-7D9346C8FF77}" destId="{4BE64E2D-9BF2-4D92-B7B6-DDA3073AA8E2}" srcOrd="0" destOrd="0" presId="urn:microsoft.com/office/officeart/2005/8/layout/vList4"/>
    <dgm:cxn modelId="{74F80B66-B8CC-4DD6-A1D5-1243E97810AF}" type="presParOf" srcId="{842BC982-983B-4AC6-A369-7D9346C8FF77}" destId="{90CEF0FD-BAD0-43B0-A21F-8B367874917A}" srcOrd="1" destOrd="0" presId="urn:microsoft.com/office/officeart/2005/8/layout/vList4"/>
    <dgm:cxn modelId="{EF01C8C3-0659-49A0-A208-A7DFBDAB74C2}" type="presParOf" srcId="{842BC982-983B-4AC6-A369-7D9346C8FF77}" destId="{AC8E028C-C2ED-4260-9FE4-ED3A57F54C6A}" srcOrd="2" destOrd="0" presId="urn:microsoft.com/office/officeart/2005/8/layout/vList4"/>
    <dgm:cxn modelId="{76E70309-199F-4E58-89F0-4593D00AE064}" type="presParOf" srcId="{6E7BC9E0-48FF-4088-A222-28DF1CD7B5D4}" destId="{89EA85FC-C19B-474B-98EB-8F0F8E69E475}" srcOrd="3" destOrd="0" presId="urn:microsoft.com/office/officeart/2005/8/layout/vList4"/>
    <dgm:cxn modelId="{0AF2DD75-005F-4450-82D8-0C2F2CE6673A}" type="presParOf" srcId="{6E7BC9E0-48FF-4088-A222-28DF1CD7B5D4}" destId="{F5B2842B-D8EC-428F-A533-9553107696BB}" srcOrd="4" destOrd="0" presId="urn:microsoft.com/office/officeart/2005/8/layout/vList4"/>
    <dgm:cxn modelId="{A6A9EBAC-84AD-4C85-B53E-75510268A3F6}" type="presParOf" srcId="{F5B2842B-D8EC-428F-A533-9553107696BB}" destId="{145268C1-C4DF-405E-ACAE-6902D697FC62}" srcOrd="0" destOrd="0" presId="urn:microsoft.com/office/officeart/2005/8/layout/vList4"/>
    <dgm:cxn modelId="{3D38F42A-541A-4D15-A8AA-64CCBAFCC13A}" type="presParOf" srcId="{F5B2842B-D8EC-428F-A533-9553107696BB}" destId="{6F46C442-CBA3-4E5A-BD6F-D06DD30DF986}" srcOrd="1" destOrd="0" presId="urn:microsoft.com/office/officeart/2005/8/layout/vList4"/>
    <dgm:cxn modelId="{A764368E-4859-4C12-85DD-C569E8590309}" type="presParOf" srcId="{F5B2842B-D8EC-428F-A533-9553107696BB}" destId="{46DCB808-8707-493C-97AD-2CF58C24C85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B46E16-9F72-4432-94AD-D4CCC85A6702}" type="doc">
      <dgm:prSet loTypeId="urn:microsoft.com/office/officeart/2005/8/layout/pList2" loCatId="list" qsTypeId="urn:microsoft.com/office/officeart/2005/8/quickstyle/simple1#2" qsCatId="simple" csTypeId="urn:microsoft.com/office/officeart/2005/8/colors/accent1_2#2" csCatId="accent1" phldr="1"/>
      <dgm:spPr/>
    </dgm:pt>
    <dgm:pt modelId="{5B4E7E8E-DF8D-4437-8E21-1E5A5319389B}">
      <dgm:prSet phldrT="[Text]" custT="1"/>
      <dgm:spPr/>
      <dgm:t>
        <a:bodyPr/>
        <a:lstStyle/>
        <a:p>
          <a:r>
            <a:rPr lang="en-GB" sz="2400" dirty="0">
              <a:latin typeface="Comic Sans MS" panose="030F0702030302020204" pitchFamily="66" charset="0"/>
            </a:rPr>
            <a:t>FEED</a:t>
          </a:r>
        </a:p>
      </dgm:t>
    </dgm:pt>
    <dgm:pt modelId="{2E8687B8-EB28-454D-BD3E-825A12744F40}" type="parTrans" cxnId="{B713E117-F9F9-4973-9497-615229A31B58}">
      <dgm:prSet/>
      <dgm:spPr/>
      <dgm:t>
        <a:bodyPr/>
        <a:lstStyle/>
        <a:p>
          <a:endParaRPr lang="en-GB" sz="1600"/>
        </a:p>
      </dgm:t>
    </dgm:pt>
    <dgm:pt modelId="{BAE70A50-2E2C-4280-A681-3BD3DC795529}" type="sibTrans" cxnId="{B713E117-F9F9-4973-9497-615229A31B58}">
      <dgm:prSet/>
      <dgm:spPr/>
      <dgm:t>
        <a:bodyPr/>
        <a:lstStyle/>
        <a:p>
          <a:endParaRPr lang="en-GB" sz="1600"/>
        </a:p>
      </dgm:t>
    </dgm:pt>
    <dgm:pt modelId="{30A82855-23CF-4205-A0B7-0A1903150679}">
      <dgm:prSet phldrT="[Text]" custT="1"/>
      <dgm:spPr/>
      <dgm:t>
        <a:bodyPr/>
        <a:lstStyle/>
        <a:p>
          <a:r>
            <a:rPr lang="en-GB" sz="2400" dirty="0">
              <a:latin typeface="Comic Sans MS" panose="030F0702030302020204" pitchFamily="66" charset="0"/>
            </a:rPr>
            <a:t>DISCHARGE</a:t>
          </a:r>
        </a:p>
      </dgm:t>
    </dgm:pt>
    <dgm:pt modelId="{9E75397F-5D2E-4CE9-A44E-F51DFBF539E5}" type="parTrans" cxnId="{1359DA17-1C24-402D-8C53-A4BE343E36E6}">
      <dgm:prSet/>
      <dgm:spPr/>
      <dgm:t>
        <a:bodyPr/>
        <a:lstStyle/>
        <a:p>
          <a:endParaRPr lang="en-GB" sz="1600"/>
        </a:p>
      </dgm:t>
    </dgm:pt>
    <dgm:pt modelId="{40BD0288-F3BA-4793-A08C-6EAB19E85079}" type="sibTrans" cxnId="{1359DA17-1C24-402D-8C53-A4BE343E36E6}">
      <dgm:prSet/>
      <dgm:spPr/>
      <dgm:t>
        <a:bodyPr/>
        <a:lstStyle/>
        <a:p>
          <a:endParaRPr lang="en-GB" sz="1600"/>
        </a:p>
      </dgm:t>
    </dgm:pt>
    <dgm:pt modelId="{A29A4494-02C5-4E2A-819E-3804C3666188}">
      <dgm:prSet phldrT="[Text]" custT="1"/>
      <dgm:spPr/>
      <dgm:t>
        <a:bodyPr/>
        <a:lstStyle/>
        <a:p>
          <a:r>
            <a:rPr lang="en-GB" sz="2400" dirty="0">
              <a:latin typeface="Comic Sans MS" panose="030F0702030302020204" pitchFamily="66" charset="0"/>
            </a:rPr>
            <a:t>BLOOD</a:t>
          </a:r>
        </a:p>
      </dgm:t>
    </dgm:pt>
    <dgm:pt modelId="{BB392282-F21D-43BE-B424-B875B24DFC84}" type="parTrans" cxnId="{13557315-31B9-4216-985F-0335B5E645F9}">
      <dgm:prSet/>
      <dgm:spPr/>
      <dgm:t>
        <a:bodyPr/>
        <a:lstStyle/>
        <a:p>
          <a:endParaRPr lang="en-GB" sz="1600"/>
        </a:p>
      </dgm:t>
    </dgm:pt>
    <dgm:pt modelId="{FF795617-02A1-4253-B499-E46091B77155}" type="sibTrans" cxnId="{13557315-31B9-4216-985F-0335B5E645F9}">
      <dgm:prSet/>
      <dgm:spPr/>
      <dgm:t>
        <a:bodyPr/>
        <a:lstStyle/>
        <a:p>
          <a:endParaRPr lang="en-GB" sz="1600"/>
        </a:p>
      </dgm:t>
    </dgm:pt>
    <dgm:pt modelId="{8FC11E75-931B-4AA5-8CF8-2F062D382720}" type="pres">
      <dgm:prSet presAssocID="{1EB46E16-9F72-4432-94AD-D4CCC85A6702}" presName="Name0" presStyleCnt="0">
        <dgm:presLayoutVars>
          <dgm:dir/>
          <dgm:resizeHandles val="exact"/>
        </dgm:presLayoutVars>
      </dgm:prSet>
      <dgm:spPr/>
    </dgm:pt>
    <dgm:pt modelId="{0BE8545F-D0F1-4FC6-A470-0705367833E4}" type="pres">
      <dgm:prSet presAssocID="{1EB46E16-9F72-4432-94AD-D4CCC85A6702}" presName="bkgdShp" presStyleLbl="alignAccFollowNode1" presStyleIdx="0" presStyleCnt="1"/>
      <dgm:spPr/>
    </dgm:pt>
    <dgm:pt modelId="{6DAD38AA-B5AF-469B-BDE9-E463C21BE700}" type="pres">
      <dgm:prSet presAssocID="{1EB46E16-9F72-4432-94AD-D4CCC85A6702}" presName="linComp" presStyleCnt="0"/>
      <dgm:spPr/>
    </dgm:pt>
    <dgm:pt modelId="{940AB035-5BEA-4722-B782-3DE27B7469EB}" type="pres">
      <dgm:prSet presAssocID="{5B4E7E8E-DF8D-4437-8E21-1E5A5319389B}" presName="compNode" presStyleCnt="0"/>
      <dgm:spPr/>
    </dgm:pt>
    <dgm:pt modelId="{A989F63F-5A92-4B5B-B953-4B268B67A93A}" type="pres">
      <dgm:prSet presAssocID="{5B4E7E8E-DF8D-4437-8E21-1E5A5319389B}" presName="node" presStyleLbl="node1" presStyleIdx="0" presStyleCnt="3" custScaleY="56591" custLinFactNeighborX="-1277" custLinFactNeighborY="-17404">
        <dgm:presLayoutVars>
          <dgm:bulletEnabled val="1"/>
        </dgm:presLayoutVars>
      </dgm:prSet>
      <dgm:spPr/>
    </dgm:pt>
    <dgm:pt modelId="{BB4E7AC9-DE1A-4A0A-9DD1-E86FB4C35AF4}" type="pres">
      <dgm:prSet presAssocID="{5B4E7E8E-DF8D-4437-8E21-1E5A5319389B}" presName="invisiNode" presStyleLbl="node1" presStyleIdx="0" presStyleCnt="3"/>
      <dgm:spPr/>
    </dgm:pt>
    <dgm:pt modelId="{2C90C6E9-7321-4067-BB5F-BFDE3B8AF661}" type="pres">
      <dgm:prSet presAssocID="{5B4E7E8E-DF8D-4437-8E21-1E5A5319389B}" presName="imagNode" presStyleLbl="fgImgPlace1" presStyleIdx="0" presStyleCnt="3" custScaleY="139008" custLinFactNeighborX="1222" custLinFactNeighborY="-5122"/>
      <dgm:spPr>
        <a:blipFill rotWithShape="1">
          <a:blip xmlns:r="http://schemas.openxmlformats.org/officeDocument/2006/relationships" r:embed="rId1"/>
          <a:stretch>
            <a:fillRect/>
          </a:stretch>
        </a:blipFill>
      </dgm:spPr>
    </dgm:pt>
    <dgm:pt modelId="{4579044A-AE61-4166-8848-5400027FE83C}" type="pres">
      <dgm:prSet presAssocID="{BAE70A50-2E2C-4280-A681-3BD3DC795529}" presName="sibTrans" presStyleLbl="sibTrans2D1" presStyleIdx="0" presStyleCnt="0"/>
      <dgm:spPr/>
    </dgm:pt>
    <dgm:pt modelId="{CA1C2B7E-7E4F-4366-BA8C-F16D4EEA2478}" type="pres">
      <dgm:prSet presAssocID="{30A82855-23CF-4205-A0B7-0A1903150679}" presName="compNode" presStyleCnt="0"/>
      <dgm:spPr/>
    </dgm:pt>
    <dgm:pt modelId="{97AA347D-6E4A-4E68-AE64-77F475C17AFA}" type="pres">
      <dgm:prSet presAssocID="{30A82855-23CF-4205-A0B7-0A1903150679}" presName="node" presStyleLbl="node1" presStyleIdx="1" presStyleCnt="3" custScaleY="59367" custLinFactNeighborX="-1065" custLinFactNeighborY="-15719">
        <dgm:presLayoutVars>
          <dgm:bulletEnabled val="1"/>
        </dgm:presLayoutVars>
      </dgm:prSet>
      <dgm:spPr/>
    </dgm:pt>
    <dgm:pt modelId="{BB10D112-6240-4077-BE4B-B85ED38025E3}" type="pres">
      <dgm:prSet presAssocID="{30A82855-23CF-4205-A0B7-0A1903150679}" presName="invisiNode" presStyleLbl="node1" presStyleIdx="1" presStyleCnt="3"/>
      <dgm:spPr/>
    </dgm:pt>
    <dgm:pt modelId="{FF746ADB-DF29-4B94-930C-77CD5769A50E}" type="pres">
      <dgm:prSet presAssocID="{30A82855-23CF-4205-A0B7-0A1903150679}" presName="imagNode" presStyleLbl="fgImgPlace1" presStyleIdx="1" presStyleCnt="3" custScaleY="141651"/>
      <dgm:spPr>
        <a:blipFill rotWithShape="1">
          <a:blip xmlns:r="http://schemas.openxmlformats.org/officeDocument/2006/relationships" r:embed="rId2"/>
          <a:stretch>
            <a:fillRect/>
          </a:stretch>
        </a:blipFill>
      </dgm:spPr>
    </dgm:pt>
    <dgm:pt modelId="{D5C1C277-7D1A-4505-951F-DB85314E0BE0}" type="pres">
      <dgm:prSet presAssocID="{40BD0288-F3BA-4793-A08C-6EAB19E85079}" presName="sibTrans" presStyleLbl="sibTrans2D1" presStyleIdx="0" presStyleCnt="0"/>
      <dgm:spPr/>
    </dgm:pt>
    <dgm:pt modelId="{C6A2BF79-C664-401E-B113-93715236EAE0}" type="pres">
      <dgm:prSet presAssocID="{A29A4494-02C5-4E2A-819E-3804C3666188}" presName="compNode" presStyleCnt="0"/>
      <dgm:spPr/>
    </dgm:pt>
    <dgm:pt modelId="{9352F8CE-8D92-405B-A2AF-D6964E98C7F9}" type="pres">
      <dgm:prSet presAssocID="{A29A4494-02C5-4E2A-819E-3804C3666188}" presName="node" presStyleLbl="node1" presStyleIdx="2" presStyleCnt="3" custScaleY="60040" custLinFactNeighborX="-854" custLinFactNeighborY="-15462">
        <dgm:presLayoutVars>
          <dgm:bulletEnabled val="1"/>
        </dgm:presLayoutVars>
      </dgm:prSet>
      <dgm:spPr/>
    </dgm:pt>
    <dgm:pt modelId="{E5A98EE1-B4D9-48D7-A746-E0E58B173454}" type="pres">
      <dgm:prSet presAssocID="{A29A4494-02C5-4E2A-819E-3804C3666188}" presName="invisiNode" presStyleLbl="node1" presStyleIdx="2" presStyleCnt="3"/>
      <dgm:spPr/>
    </dgm:pt>
    <dgm:pt modelId="{1B973F3D-F68C-45F2-ADD2-778FF8BD1B99}" type="pres">
      <dgm:prSet presAssocID="{A29A4494-02C5-4E2A-819E-3804C3666188}" presName="imagNode" presStyleLbl="fgImgPlace1" presStyleIdx="2" presStyleCnt="3" custScaleY="143304"/>
      <dgm:spPr>
        <a:blipFill rotWithShape="1">
          <a:blip xmlns:r="http://schemas.openxmlformats.org/officeDocument/2006/relationships" r:embed="rId3"/>
          <a:stretch>
            <a:fillRect/>
          </a:stretch>
        </a:blipFill>
      </dgm:spPr>
    </dgm:pt>
  </dgm:ptLst>
  <dgm:cxnLst>
    <dgm:cxn modelId="{8E38760B-101C-4EB8-B7BE-76EA3EC15757}" type="presOf" srcId="{1EB46E16-9F72-4432-94AD-D4CCC85A6702}" destId="{8FC11E75-931B-4AA5-8CF8-2F062D382720}" srcOrd="0" destOrd="0" presId="urn:microsoft.com/office/officeart/2005/8/layout/pList2"/>
    <dgm:cxn modelId="{13557315-31B9-4216-985F-0335B5E645F9}" srcId="{1EB46E16-9F72-4432-94AD-D4CCC85A6702}" destId="{A29A4494-02C5-4E2A-819E-3804C3666188}" srcOrd="2" destOrd="0" parTransId="{BB392282-F21D-43BE-B424-B875B24DFC84}" sibTransId="{FF795617-02A1-4253-B499-E46091B77155}"/>
    <dgm:cxn modelId="{1359DA17-1C24-402D-8C53-A4BE343E36E6}" srcId="{1EB46E16-9F72-4432-94AD-D4CCC85A6702}" destId="{30A82855-23CF-4205-A0B7-0A1903150679}" srcOrd="1" destOrd="0" parTransId="{9E75397F-5D2E-4CE9-A44E-F51DFBF539E5}" sibTransId="{40BD0288-F3BA-4793-A08C-6EAB19E85079}"/>
    <dgm:cxn modelId="{B713E117-F9F9-4973-9497-615229A31B58}" srcId="{1EB46E16-9F72-4432-94AD-D4CCC85A6702}" destId="{5B4E7E8E-DF8D-4437-8E21-1E5A5319389B}" srcOrd="0" destOrd="0" parTransId="{2E8687B8-EB28-454D-BD3E-825A12744F40}" sibTransId="{BAE70A50-2E2C-4280-A681-3BD3DC795529}"/>
    <dgm:cxn modelId="{E0225F25-6301-4F78-92F0-C45D0E5F1F06}" type="presOf" srcId="{40BD0288-F3BA-4793-A08C-6EAB19E85079}" destId="{D5C1C277-7D1A-4505-951F-DB85314E0BE0}" srcOrd="0" destOrd="0" presId="urn:microsoft.com/office/officeart/2005/8/layout/pList2"/>
    <dgm:cxn modelId="{8EEFB835-1B00-4DFD-82EA-51CBD10CA7E1}" type="presOf" srcId="{30A82855-23CF-4205-A0B7-0A1903150679}" destId="{97AA347D-6E4A-4E68-AE64-77F475C17AFA}" srcOrd="0" destOrd="0" presId="urn:microsoft.com/office/officeart/2005/8/layout/pList2"/>
    <dgm:cxn modelId="{6F768E68-2B29-4836-A2DD-09E1471553E0}" type="presOf" srcId="{A29A4494-02C5-4E2A-819E-3804C3666188}" destId="{9352F8CE-8D92-405B-A2AF-D6964E98C7F9}" srcOrd="0" destOrd="0" presId="urn:microsoft.com/office/officeart/2005/8/layout/pList2"/>
    <dgm:cxn modelId="{53118AB0-F0EB-45EE-A2DD-847C386762B9}" type="presOf" srcId="{BAE70A50-2E2C-4280-A681-3BD3DC795529}" destId="{4579044A-AE61-4166-8848-5400027FE83C}" srcOrd="0" destOrd="0" presId="urn:microsoft.com/office/officeart/2005/8/layout/pList2"/>
    <dgm:cxn modelId="{928723C3-3476-4709-B2E4-9FDACE063B93}" type="presOf" srcId="{5B4E7E8E-DF8D-4437-8E21-1E5A5319389B}" destId="{A989F63F-5A92-4B5B-B953-4B268B67A93A}" srcOrd="0" destOrd="0" presId="urn:microsoft.com/office/officeart/2005/8/layout/pList2"/>
    <dgm:cxn modelId="{F63F26E0-627E-4BAE-8574-2BD2E136870C}" type="presParOf" srcId="{8FC11E75-931B-4AA5-8CF8-2F062D382720}" destId="{0BE8545F-D0F1-4FC6-A470-0705367833E4}" srcOrd="0" destOrd="0" presId="urn:microsoft.com/office/officeart/2005/8/layout/pList2"/>
    <dgm:cxn modelId="{EB4FE6AA-5661-4057-83B4-4C59497976DC}" type="presParOf" srcId="{8FC11E75-931B-4AA5-8CF8-2F062D382720}" destId="{6DAD38AA-B5AF-469B-BDE9-E463C21BE700}" srcOrd="1" destOrd="0" presId="urn:microsoft.com/office/officeart/2005/8/layout/pList2"/>
    <dgm:cxn modelId="{CD1D31C8-307A-4AB2-B167-4127985BB9F2}" type="presParOf" srcId="{6DAD38AA-B5AF-469B-BDE9-E463C21BE700}" destId="{940AB035-5BEA-4722-B782-3DE27B7469EB}" srcOrd="0" destOrd="0" presId="urn:microsoft.com/office/officeart/2005/8/layout/pList2"/>
    <dgm:cxn modelId="{C285361C-9552-40E7-8C36-AA43204C4157}" type="presParOf" srcId="{940AB035-5BEA-4722-B782-3DE27B7469EB}" destId="{A989F63F-5A92-4B5B-B953-4B268B67A93A}" srcOrd="0" destOrd="0" presId="urn:microsoft.com/office/officeart/2005/8/layout/pList2"/>
    <dgm:cxn modelId="{09D61553-3046-4D25-BA16-17126B8D4B4B}" type="presParOf" srcId="{940AB035-5BEA-4722-B782-3DE27B7469EB}" destId="{BB4E7AC9-DE1A-4A0A-9DD1-E86FB4C35AF4}" srcOrd="1" destOrd="0" presId="urn:microsoft.com/office/officeart/2005/8/layout/pList2"/>
    <dgm:cxn modelId="{7D0929E8-BF40-4386-B9BC-5D8004952823}" type="presParOf" srcId="{940AB035-5BEA-4722-B782-3DE27B7469EB}" destId="{2C90C6E9-7321-4067-BB5F-BFDE3B8AF661}" srcOrd="2" destOrd="0" presId="urn:microsoft.com/office/officeart/2005/8/layout/pList2"/>
    <dgm:cxn modelId="{5C0C1E7B-36F2-4314-9DB7-94A315057AF5}" type="presParOf" srcId="{6DAD38AA-B5AF-469B-BDE9-E463C21BE700}" destId="{4579044A-AE61-4166-8848-5400027FE83C}" srcOrd="1" destOrd="0" presId="urn:microsoft.com/office/officeart/2005/8/layout/pList2"/>
    <dgm:cxn modelId="{2F434FFD-2BE7-4798-BEA4-36F57A8551D9}" type="presParOf" srcId="{6DAD38AA-B5AF-469B-BDE9-E463C21BE700}" destId="{CA1C2B7E-7E4F-4366-BA8C-F16D4EEA2478}" srcOrd="2" destOrd="0" presId="urn:microsoft.com/office/officeart/2005/8/layout/pList2"/>
    <dgm:cxn modelId="{152F8A0F-6F86-407A-908D-90D4B239E754}" type="presParOf" srcId="{CA1C2B7E-7E4F-4366-BA8C-F16D4EEA2478}" destId="{97AA347D-6E4A-4E68-AE64-77F475C17AFA}" srcOrd="0" destOrd="0" presId="urn:microsoft.com/office/officeart/2005/8/layout/pList2"/>
    <dgm:cxn modelId="{63EF6992-68B3-4805-A9A5-2C03AF45760E}" type="presParOf" srcId="{CA1C2B7E-7E4F-4366-BA8C-F16D4EEA2478}" destId="{BB10D112-6240-4077-BE4B-B85ED38025E3}" srcOrd="1" destOrd="0" presId="urn:microsoft.com/office/officeart/2005/8/layout/pList2"/>
    <dgm:cxn modelId="{04B11282-8F80-4DDA-B2C2-F9539C935B22}" type="presParOf" srcId="{CA1C2B7E-7E4F-4366-BA8C-F16D4EEA2478}" destId="{FF746ADB-DF29-4B94-930C-77CD5769A50E}" srcOrd="2" destOrd="0" presId="urn:microsoft.com/office/officeart/2005/8/layout/pList2"/>
    <dgm:cxn modelId="{C9C149E5-20B5-44FD-BA51-1EAAD9552CCE}" type="presParOf" srcId="{6DAD38AA-B5AF-469B-BDE9-E463C21BE700}" destId="{D5C1C277-7D1A-4505-951F-DB85314E0BE0}" srcOrd="3" destOrd="0" presId="urn:microsoft.com/office/officeart/2005/8/layout/pList2"/>
    <dgm:cxn modelId="{BDF9CC16-D2A1-47E7-AF9A-819146C29850}" type="presParOf" srcId="{6DAD38AA-B5AF-469B-BDE9-E463C21BE700}" destId="{C6A2BF79-C664-401E-B113-93715236EAE0}" srcOrd="4" destOrd="0" presId="urn:microsoft.com/office/officeart/2005/8/layout/pList2"/>
    <dgm:cxn modelId="{ABA74113-F36D-4917-91BD-B91219BA61B9}" type="presParOf" srcId="{C6A2BF79-C664-401E-B113-93715236EAE0}" destId="{9352F8CE-8D92-405B-A2AF-D6964E98C7F9}" srcOrd="0" destOrd="0" presId="urn:microsoft.com/office/officeart/2005/8/layout/pList2"/>
    <dgm:cxn modelId="{A2C43228-E6BD-4FD5-9E78-1244609DBE04}" type="presParOf" srcId="{C6A2BF79-C664-401E-B113-93715236EAE0}" destId="{E5A98EE1-B4D9-48D7-A746-E0E58B173454}" srcOrd="1" destOrd="0" presId="urn:microsoft.com/office/officeart/2005/8/layout/pList2"/>
    <dgm:cxn modelId="{6A15CF8F-B793-409A-AF0A-2750E1A6C41D}" type="presParOf" srcId="{C6A2BF79-C664-401E-B113-93715236EAE0}" destId="{1B973F3D-F68C-45F2-ADD2-778FF8BD1B9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022410-F378-4D4F-B182-38EA3D3996AF}" type="doc">
      <dgm:prSet loTypeId="urn:microsoft.com/office/officeart/2005/8/layout/pList2" loCatId="list" qsTypeId="urn:microsoft.com/office/officeart/2005/8/quickstyle/simple1#3" qsCatId="simple" csTypeId="urn:microsoft.com/office/officeart/2005/8/colors/accent1_2#3" csCatId="accent1" phldr="1"/>
      <dgm:spPr/>
    </dgm:pt>
    <dgm:pt modelId="{60344818-8FFF-43FE-B9D6-28715CC519F1}">
      <dgm:prSet phldrT="[Text]" custT="1"/>
      <dgm:spPr/>
      <dgm:t>
        <a:bodyPr/>
        <a:lstStyle/>
        <a:p>
          <a:r>
            <a:rPr lang="en-GB" sz="2400" b="1" dirty="0">
              <a:latin typeface="Comic Sans MS" panose="030F0702030302020204" pitchFamily="66" charset="0"/>
            </a:rPr>
            <a:t>VEHICLES</a:t>
          </a:r>
        </a:p>
        <a:p>
          <a:r>
            <a:rPr lang="en-GB" sz="2400" b="1" dirty="0">
              <a:latin typeface="Comic Sans MS" panose="030F0702030302020204" pitchFamily="66" charset="0"/>
            </a:rPr>
            <a:t>HUMAN</a:t>
          </a:r>
        </a:p>
      </dgm:t>
    </dgm:pt>
    <dgm:pt modelId="{B2255A1B-87C6-4DEC-8898-B848DEC709C3}" type="parTrans" cxnId="{625B0E57-617F-4137-99E3-C090A74D1458}">
      <dgm:prSet/>
      <dgm:spPr/>
      <dgm:t>
        <a:bodyPr/>
        <a:lstStyle/>
        <a:p>
          <a:endParaRPr lang="en-GB" sz="1050"/>
        </a:p>
      </dgm:t>
    </dgm:pt>
    <dgm:pt modelId="{CC15EB56-3134-439D-949D-3461939E36E9}" type="sibTrans" cxnId="{625B0E57-617F-4137-99E3-C090A74D1458}">
      <dgm:prSet/>
      <dgm:spPr/>
      <dgm:t>
        <a:bodyPr/>
        <a:lstStyle/>
        <a:p>
          <a:endParaRPr lang="en-GB" sz="1050"/>
        </a:p>
      </dgm:t>
    </dgm:pt>
    <dgm:pt modelId="{3838A537-1D78-464B-8F72-129810DFDC73}">
      <dgm:prSet phldrT="[Text]" custT="1"/>
      <dgm:spPr/>
      <dgm:t>
        <a:bodyPr/>
        <a:lstStyle/>
        <a:p>
          <a:r>
            <a:rPr lang="en-GB" sz="1800" b="1" dirty="0">
              <a:latin typeface="Comic Sans MS" panose="030F0702030302020204" pitchFamily="66" charset="0"/>
            </a:rPr>
            <a:t>SYRINGES, NEEDLES, DRENCHING GUNS</a:t>
          </a:r>
          <a:r>
            <a:rPr lang="en-GB" sz="1600" dirty="0">
              <a:latin typeface="Comic Sans MS" panose="030F0702030302020204" pitchFamily="66" charset="0"/>
            </a:rPr>
            <a:t>; </a:t>
          </a:r>
        </a:p>
      </dgm:t>
    </dgm:pt>
    <dgm:pt modelId="{4C460288-F3FC-4AE9-9BDD-2DBA0777B742}" type="parTrans" cxnId="{84BABAA4-49F0-43F5-B6E5-26C8CF7FF651}">
      <dgm:prSet/>
      <dgm:spPr/>
      <dgm:t>
        <a:bodyPr/>
        <a:lstStyle/>
        <a:p>
          <a:endParaRPr lang="en-GB" sz="1050"/>
        </a:p>
      </dgm:t>
    </dgm:pt>
    <dgm:pt modelId="{BE7BAF0F-657A-45A3-BD2D-3BF2404B5DF8}" type="sibTrans" cxnId="{84BABAA4-49F0-43F5-B6E5-26C8CF7FF651}">
      <dgm:prSet/>
      <dgm:spPr/>
      <dgm:t>
        <a:bodyPr/>
        <a:lstStyle/>
        <a:p>
          <a:endParaRPr lang="en-GB" sz="1050"/>
        </a:p>
      </dgm:t>
    </dgm:pt>
    <dgm:pt modelId="{D052E2FF-E03E-437A-9DE3-8BCA5A05F632}">
      <dgm:prSet phldrT="[Text]" custT="1"/>
      <dgm:spPr/>
      <dgm:t>
        <a:bodyPr/>
        <a:lstStyle/>
        <a:p>
          <a:r>
            <a:rPr lang="en-GB" sz="1800" b="1" dirty="0">
              <a:latin typeface="Comic Sans MS" panose="030F0702030302020204" pitchFamily="66" charset="0"/>
            </a:rPr>
            <a:t>BUCKETS; SHOVELS</a:t>
          </a:r>
          <a:r>
            <a:rPr lang="en-GB" sz="1600" dirty="0">
              <a:latin typeface="Comic Sans MS" panose="030F0702030302020204" pitchFamily="66" charset="0"/>
            </a:rPr>
            <a:t>;</a:t>
          </a:r>
        </a:p>
      </dgm:t>
    </dgm:pt>
    <dgm:pt modelId="{8A1B1FB5-BFC2-4ED9-BC5C-32793B40E909}" type="parTrans" cxnId="{3630904D-DC77-4581-8DF7-91EA193E70BB}">
      <dgm:prSet/>
      <dgm:spPr/>
      <dgm:t>
        <a:bodyPr/>
        <a:lstStyle/>
        <a:p>
          <a:endParaRPr lang="en-GB" sz="1050"/>
        </a:p>
      </dgm:t>
    </dgm:pt>
    <dgm:pt modelId="{B0A0303C-95C7-4C80-B5A4-B1C294FA3220}" type="sibTrans" cxnId="{3630904D-DC77-4581-8DF7-91EA193E70BB}">
      <dgm:prSet/>
      <dgm:spPr/>
      <dgm:t>
        <a:bodyPr/>
        <a:lstStyle/>
        <a:p>
          <a:endParaRPr lang="en-GB" sz="1050"/>
        </a:p>
      </dgm:t>
    </dgm:pt>
    <dgm:pt modelId="{FF2CE208-6817-4617-8060-8D65351D168E}" type="pres">
      <dgm:prSet presAssocID="{8B022410-F378-4D4F-B182-38EA3D3996AF}" presName="Name0" presStyleCnt="0">
        <dgm:presLayoutVars>
          <dgm:dir/>
          <dgm:resizeHandles val="exact"/>
        </dgm:presLayoutVars>
      </dgm:prSet>
      <dgm:spPr/>
    </dgm:pt>
    <dgm:pt modelId="{86253248-8A50-4C71-B5C0-8F12B58295FA}" type="pres">
      <dgm:prSet presAssocID="{8B022410-F378-4D4F-B182-38EA3D3996AF}" presName="bkgdShp" presStyleLbl="alignAccFollowNode1" presStyleIdx="0" presStyleCnt="1"/>
      <dgm:spPr/>
    </dgm:pt>
    <dgm:pt modelId="{32A569D8-A058-4363-A6B6-33B1CA3DC129}" type="pres">
      <dgm:prSet presAssocID="{8B022410-F378-4D4F-B182-38EA3D3996AF}" presName="linComp" presStyleCnt="0"/>
      <dgm:spPr/>
    </dgm:pt>
    <dgm:pt modelId="{9413A068-1F2B-4FEF-90E8-294215B8B985}" type="pres">
      <dgm:prSet presAssocID="{60344818-8FFF-43FE-B9D6-28715CC519F1}" presName="compNode" presStyleCnt="0"/>
      <dgm:spPr/>
    </dgm:pt>
    <dgm:pt modelId="{FFD990B8-0AB9-4B95-999E-271AD99243DF}" type="pres">
      <dgm:prSet presAssocID="{60344818-8FFF-43FE-B9D6-28715CC519F1}" presName="node" presStyleLbl="node1" presStyleIdx="0" presStyleCnt="3">
        <dgm:presLayoutVars>
          <dgm:bulletEnabled val="1"/>
        </dgm:presLayoutVars>
      </dgm:prSet>
      <dgm:spPr/>
    </dgm:pt>
    <dgm:pt modelId="{F573D251-41D9-4013-A71C-EB5DE2C04990}" type="pres">
      <dgm:prSet presAssocID="{60344818-8FFF-43FE-B9D6-28715CC519F1}" presName="invisiNode" presStyleLbl="node1" presStyleIdx="0" presStyleCnt="3"/>
      <dgm:spPr/>
    </dgm:pt>
    <dgm:pt modelId="{27B88BA2-3897-45D0-BC48-2E2B4021F930}" type="pres">
      <dgm:prSet presAssocID="{60344818-8FFF-43FE-B9D6-28715CC519F1}" presName="imagNode" presStyleLbl="fgImgPlace1" presStyleIdx="0" presStyleCnt="3" custScaleY="127811"/>
      <dgm:spPr>
        <a:blipFill rotWithShape="1">
          <a:blip xmlns:r="http://schemas.openxmlformats.org/officeDocument/2006/relationships" r:embed="rId1"/>
          <a:stretch>
            <a:fillRect/>
          </a:stretch>
        </a:blipFill>
      </dgm:spPr>
    </dgm:pt>
    <dgm:pt modelId="{D73EBCF9-80DA-4886-897F-502D05E51228}" type="pres">
      <dgm:prSet presAssocID="{CC15EB56-3134-439D-949D-3461939E36E9}" presName="sibTrans" presStyleLbl="sibTrans2D1" presStyleIdx="0" presStyleCnt="0"/>
      <dgm:spPr/>
    </dgm:pt>
    <dgm:pt modelId="{DA38F50E-B880-4E0D-8F55-8D58C1F8AF8A}" type="pres">
      <dgm:prSet presAssocID="{3838A537-1D78-464B-8F72-129810DFDC73}" presName="compNode" presStyleCnt="0"/>
      <dgm:spPr/>
    </dgm:pt>
    <dgm:pt modelId="{F27989E0-06E7-42FA-AE59-BB4C2512788C}" type="pres">
      <dgm:prSet presAssocID="{3838A537-1D78-464B-8F72-129810DFDC73}" presName="node" presStyleLbl="node1" presStyleIdx="1" presStyleCnt="3">
        <dgm:presLayoutVars>
          <dgm:bulletEnabled val="1"/>
        </dgm:presLayoutVars>
      </dgm:prSet>
      <dgm:spPr/>
    </dgm:pt>
    <dgm:pt modelId="{7D71653C-5ADF-44BB-B330-9117604FCC37}" type="pres">
      <dgm:prSet presAssocID="{3838A537-1D78-464B-8F72-129810DFDC73}" presName="invisiNode" presStyleLbl="node1" presStyleIdx="1" presStyleCnt="3"/>
      <dgm:spPr/>
    </dgm:pt>
    <dgm:pt modelId="{EFBF2CEA-9FC5-4E50-9491-65E883267155}" type="pres">
      <dgm:prSet presAssocID="{3838A537-1D78-464B-8F72-129810DFDC73}" presName="imagNode" presStyleLbl="fgImgPlace1" presStyleIdx="1" presStyleCnt="3" custScaleY="122891"/>
      <dgm:spPr>
        <a:blipFill rotWithShape="1">
          <a:blip xmlns:r="http://schemas.openxmlformats.org/officeDocument/2006/relationships" r:embed="rId2"/>
          <a:stretch>
            <a:fillRect/>
          </a:stretch>
        </a:blipFill>
      </dgm:spPr>
    </dgm:pt>
    <dgm:pt modelId="{385AD90E-4F5D-4B41-836D-CAC1309754EE}" type="pres">
      <dgm:prSet presAssocID="{BE7BAF0F-657A-45A3-BD2D-3BF2404B5DF8}" presName="sibTrans" presStyleLbl="sibTrans2D1" presStyleIdx="0" presStyleCnt="0"/>
      <dgm:spPr/>
    </dgm:pt>
    <dgm:pt modelId="{2649D7D7-25D3-4E87-983F-29B693AE4C49}" type="pres">
      <dgm:prSet presAssocID="{D052E2FF-E03E-437A-9DE3-8BCA5A05F632}" presName="compNode" presStyleCnt="0"/>
      <dgm:spPr/>
    </dgm:pt>
    <dgm:pt modelId="{8AC409A5-60A1-449C-A1E9-BF189C8DDF33}" type="pres">
      <dgm:prSet presAssocID="{D052E2FF-E03E-437A-9DE3-8BCA5A05F632}" presName="node" presStyleLbl="node1" presStyleIdx="2" presStyleCnt="3">
        <dgm:presLayoutVars>
          <dgm:bulletEnabled val="1"/>
        </dgm:presLayoutVars>
      </dgm:prSet>
      <dgm:spPr/>
    </dgm:pt>
    <dgm:pt modelId="{90C24310-D30A-488E-A18A-695557D11EFE}" type="pres">
      <dgm:prSet presAssocID="{D052E2FF-E03E-437A-9DE3-8BCA5A05F632}" presName="invisiNode" presStyleLbl="node1" presStyleIdx="2" presStyleCnt="3"/>
      <dgm:spPr/>
    </dgm:pt>
    <dgm:pt modelId="{DABC2E86-B0F5-4E16-8200-AB7F023A7690}" type="pres">
      <dgm:prSet presAssocID="{D052E2FF-E03E-437A-9DE3-8BCA5A05F632}" presName="imagNode" presStyleLbl="fgImgPlace1" presStyleIdx="2" presStyleCnt="3" custScaleY="122891"/>
      <dgm:spPr>
        <a:blipFill rotWithShape="1">
          <a:blip xmlns:r="http://schemas.openxmlformats.org/officeDocument/2006/relationships" r:embed="rId3"/>
          <a:stretch>
            <a:fillRect/>
          </a:stretch>
        </a:blipFill>
      </dgm:spPr>
    </dgm:pt>
  </dgm:ptLst>
  <dgm:cxnLst>
    <dgm:cxn modelId="{F5769635-5478-48A0-B8C2-263B94E18F93}" type="presOf" srcId="{60344818-8FFF-43FE-B9D6-28715CC519F1}" destId="{FFD990B8-0AB9-4B95-999E-271AD99243DF}" srcOrd="0" destOrd="0" presId="urn:microsoft.com/office/officeart/2005/8/layout/pList2"/>
    <dgm:cxn modelId="{3630904D-DC77-4581-8DF7-91EA193E70BB}" srcId="{8B022410-F378-4D4F-B182-38EA3D3996AF}" destId="{D052E2FF-E03E-437A-9DE3-8BCA5A05F632}" srcOrd="2" destOrd="0" parTransId="{8A1B1FB5-BFC2-4ED9-BC5C-32793B40E909}" sibTransId="{B0A0303C-95C7-4C80-B5A4-B1C294FA3220}"/>
    <dgm:cxn modelId="{C957EF6F-3D6C-4E2A-92F2-D920692D3C71}" type="presOf" srcId="{3838A537-1D78-464B-8F72-129810DFDC73}" destId="{F27989E0-06E7-42FA-AE59-BB4C2512788C}" srcOrd="0" destOrd="0" presId="urn:microsoft.com/office/officeart/2005/8/layout/pList2"/>
    <dgm:cxn modelId="{625B0E57-617F-4137-99E3-C090A74D1458}" srcId="{8B022410-F378-4D4F-B182-38EA3D3996AF}" destId="{60344818-8FFF-43FE-B9D6-28715CC519F1}" srcOrd="0" destOrd="0" parTransId="{B2255A1B-87C6-4DEC-8898-B848DEC709C3}" sibTransId="{CC15EB56-3134-439D-949D-3461939E36E9}"/>
    <dgm:cxn modelId="{AC464C97-DB1B-4835-B50D-9648F949810F}" type="presOf" srcId="{CC15EB56-3134-439D-949D-3461939E36E9}" destId="{D73EBCF9-80DA-4886-897F-502D05E51228}" srcOrd="0" destOrd="0" presId="urn:microsoft.com/office/officeart/2005/8/layout/pList2"/>
    <dgm:cxn modelId="{84BABAA4-49F0-43F5-B6E5-26C8CF7FF651}" srcId="{8B022410-F378-4D4F-B182-38EA3D3996AF}" destId="{3838A537-1D78-464B-8F72-129810DFDC73}" srcOrd="1" destOrd="0" parTransId="{4C460288-F3FC-4AE9-9BDD-2DBA0777B742}" sibTransId="{BE7BAF0F-657A-45A3-BD2D-3BF2404B5DF8}"/>
    <dgm:cxn modelId="{4F49A4AC-2971-4E5D-84F5-062603CC377C}" type="presOf" srcId="{8B022410-F378-4D4F-B182-38EA3D3996AF}" destId="{FF2CE208-6817-4617-8060-8D65351D168E}" srcOrd="0" destOrd="0" presId="urn:microsoft.com/office/officeart/2005/8/layout/pList2"/>
    <dgm:cxn modelId="{89B7B5C7-660D-45F6-8D8F-A2470768DB08}" type="presOf" srcId="{D052E2FF-E03E-437A-9DE3-8BCA5A05F632}" destId="{8AC409A5-60A1-449C-A1E9-BF189C8DDF33}" srcOrd="0" destOrd="0" presId="urn:microsoft.com/office/officeart/2005/8/layout/pList2"/>
    <dgm:cxn modelId="{509C15DF-E120-4E66-83A8-C4CC1800378B}" type="presOf" srcId="{BE7BAF0F-657A-45A3-BD2D-3BF2404B5DF8}" destId="{385AD90E-4F5D-4B41-836D-CAC1309754EE}" srcOrd="0" destOrd="0" presId="urn:microsoft.com/office/officeart/2005/8/layout/pList2"/>
    <dgm:cxn modelId="{A1566C85-7A12-42AD-B880-CB48F5638A81}" type="presParOf" srcId="{FF2CE208-6817-4617-8060-8D65351D168E}" destId="{86253248-8A50-4C71-B5C0-8F12B58295FA}" srcOrd="0" destOrd="0" presId="urn:microsoft.com/office/officeart/2005/8/layout/pList2"/>
    <dgm:cxn modelId="{7928440A-88A5-437C-BC54-9AB9F30F77E0}" type="presParOf" srcId="{FF2CE208-6817-4617-8060-8D65351D168E}" destId="{32A569D8-A058-4363-A6B6-33B1CA3DC129}" srcOrd="1" destOrd="0" presId="urn:microsoft.com/office/officeart/2005/8/layout/pList2"/>
    <dgm:cxn modelId="{57A8F037-DBB8-4D6B-9019-5529C3E9A1C9}" type="presParOf" srcId="{32A569D8-A058-4363-A6B6-33B1CA3DC129}" destId="{9413A068-1F2B-4FEF-90E8-294215B8B985}" srcOrd="0" destOrd="0" presId="urn:microsoft.com/office/officeart/2005/8/layout/pList2"/>
    <dgm:cxn modelId="{3DF86D9F-A198-4AD0-B486-3C7C05F39F45}" type="presParOf" srcId="{9413A068-1F2B-4FEF-90E8-294215B8B985}" destId="{FFD990B8-0AB9-4B95-999E-271AD99243DF}" srcOrd="0" destOrd="0" presId="urn:microsoft.com/office/officeart/2005/8/layout/pList2"/>
    <dgm:cxn modelId="{AE00578C-0FB0-46C5-9D36-F6C3DA6B5D84}" type="presParOf" srcId="{9413A068-1F2B-4FEF-90E8-294215B8B985}" destId="{F573D251-41D9-4013-A71C-EB5DE2C04990}" srcOrd="1" destOrd="0" presId="urn:microsoft.com/office/officeart/2005/8/layout/pList2"/>
    <dgm:cxn modelId="{B8F88C99-895D-4442-B7F4-9975EAFD681A}" type="presParOf" srcId="{9413A068-1F2B-4FEF-90E8-294215B8B985}" destId="{27B88BA2-3897-45D0-BC48-2E2B4021F930}" srcOrd="2" destOrd="0" presId="urn:microsoft.com/office/officeart/2005/8/layout/pList2"/>
    <dgm:cxn modelId="{15A392F9-8741-42FC-903A-2C0DA9422EAF}" type="presParOf" srcId="{32A569D8-A058-4363-A6B6-33B1CA3DC129}" destId="{D73EBCF9-80DA-4886-897F-502D05E51228}" srcOrd="1" destOrd="0" presId="urn:microsoft.com/office/officeart/2005/8/layout/pList2"/>
    <dgm:cxn modelId="{03EFAFCD-E804-40A4-838A-8D37AF777661}" type="presParOf" srcId="{32A569D8-A058-4363-A6B6-33B1CA3DC129}" destId="{DA38F50E-B880-4E0D-8F55-8D58C1F8AF8A}" srcOrd="2" destOrd="0" presId="urn:microsoft.com/office/officeart/2005/8/layout/pList2"/>
    <dgm:cxn modelId="{EEE96E32-9DE0-4E50-869C-43C272DBE2C9}" type="presParOf" srcId="{DA38F50E-B880-4E0D-8F55-8D58C1F8AF8A}" destId="{F27989E0-06E7-42FA-AE59-BB4C2512788C}" srcOrd="0" destOrd="0" presId="urn:microsoft.com/office/officeart/2005/8/layout/pList2"/>
    <dgm:cxn modelId="{766018CF-342A-4826-A27C-0991C244E80E}" type="presParOf" srcId="{DA38F50E-B880-4E0D-8F55-8D58C1F8AF8A}" destId="{7D71653C-5ADF-44BB-B330-9117604FCC37}" srcOrd="1" destOrd="0" presId="urn:microsoft.com/office/officeart/2005/8/layout/pList2"/>
    <dgm:cxn modelId="{F278A9C8-6BFD-4BB9-81F2-599895A73156}" type="presParOf" srcId="{DA38F50E-B880-4E0D-8F55-8D58C1F8AF8A}" destId="{EFBF2CEA-9FC5-4E50-9491-65E883267155}" srcOrd="2" destOrd="0" presId="urn:microsoft.com/office/officeart/2005/8/layout/pList2"/>
    <dgm:cxn modelId="{6B7511B3-5327-4B1C-90F0-589F2A2CAD26}" type="presParOf" srcId="{32A569D8-A058-4363-A6B6-33B1CA3DC129}" destId="{385AD90E-4F5D-4B41-836D-CAC1309754EE}" srcOrd="3" destOrd="0" presId="urn:microsoft.com/office/officeart/2005/8/layout/pList2"/>
    <dgm:cxn modelId="{F1670B87-6196-4787-8A52-25E7ECC51B8B}" type="presParOf" srcId="{32A569D8-A058-4363-A6B6-33B1CA3DC129}" destId="{2649D7D7-25D3-4E87-983F-29B693AE4C49}" srcOrd="4" destOrd="0" presId="urn:microsoft.com/office/officeart/2005/8/layout/pList2"/>
    <dgm:cxn modelId="{9930CF85-852A-4F62-B4C7-07969E779CA9}" type="presParOf" srcId="{2649D7D7-25D3-4E87-983F-29B693AE4C49}" destId="{8AC409A5-60A1-449C-A1E9-BF189C8DDF33}" srcOrd="0" destOrd="0" presId="urn:microsoft.com/office/officeart/2005/8/layout/pList2"/>
    <dgm:cxn modelId="{57314752-ACA6-48CC-A7E5-008F0FE5E10D}" type="presParOf" srcId="{2649D7D7-25D3-4E87-983F-29B693AE4C49}" destId="{90C24310-D30A-488E-A18A-695557D11EFE}" srcOrd="1" destOrd="0" presId="urn:microsoft.com/office/officeart/2005/8/layout/pList2"/>
    <dgm:cxn modelId="{19118846-E2E7-4B94-86AC-F737A7F1D966}" type="presParOf" srcId="{2649D7D7-25D3-4E87-983F-29B693AE4C49}" destId="{DABC2E86-B0F5-4E16-8200-AB7F023A7690}"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171285-AC2F-49AE-B160-89EB6758B49A}" type="doc">
      <dgm:prSet loTypeId="urn:microsoft.com/office/officeart/2005/8/layout/pList2" loCatId="list" qsTypeId="urn:microsoft.com/office/officeart/2005/8/quickstyle/simple1#4" qsCatId="simple" csTypeId="urn:microsoft.com/office/officeart/2005/8/colors/accent1_2#4" csCatId="accent1" phldr="1"/>
      <dgm:spPr/>
    </dgm:pt>
    <dgm:pt modelId="{7950268F-3FDE-4695-AAC1-87C7E65821E9}">
      <dgm:prSet phldrT="[Text]" custT="1"/>
      <dgm:spPr/>
      <dgm:t>
        <a:bodyPr/>
        <a:lstStyle/>
        <a:p>
          <a:r>
            <a:rPr lang="en-GB" sz="2400" b="1" dirty="0">
              <a:latin typeface="Comic Sans MS" panose="030F0702030302020204" pitchFamily="66" charset="0"/>
            </a:rPr>
            <a:t>TICKS</a:t>
          </a:r>
        </a:p>
      </dgm:t>
    </dgm:pt>
    <dgm:pt modelId="{14F8C4A6-A391-42AC-8321-86BF4736593F}" type="parTrans" cxnId="{CED4EC86-459F-4907-937F-946D9C374089}">
      <dgm:prSet/>
      <dgm:spPr/>
      <dgm:t>
        <a:bodyPr/>
        <a:lstStyle/>
        <a:p>
          <a:endParaRPr lang="en-GB" sz="1050"/>
        </a:p>
      </dgm:t>
    </dgm:pt>
    <dgm:pt modelId="{116F1ADB-ECF9-4DD5-BD72-94D5BBAF2653}" type="sibTrans" cxnId="{CED4EC86-459F-4907-937F-946D9C374089}">
      <dgm:prSet/>
      <dgm:spPr/>
      <dgm:t>
        <a:bodyPr/>
        <a:lstStyle/>
        <a:p>
          <a:endParaRPr lang="en-GB" sz="1050"/>
        </a:p>
      </dgm:t>
    </dgm:pt>
    <dgm:pt modelId="{ED47F1FE-DA31-467A-AEE4-A4F8A0A65180}">
      <dgm:prSet phldrT="[Text]" custT="1"/>
      <dgm:spPr/>
      <dgm:t>
        <a:bodyPr/>
        <a:lstStyle/>
        <a:p>
          <a:r>
            <a:rPr lang="en-GB" sz="2400" b="1" dirty="0">
              <a:latin typeface="Comic Sans MS" panose="030F0702030302020204" pitchFamily="66" charset="0"/>
            </a:rPr>
            <a:t>FLEAS</a:t>
          </a:r>
        </a:p>
      </dgm:t>
    </dgm:pt>
    <dgm:pt modelId="{536D96DA-A9CE-440C-8B09-1F6285DE956B}" type="parTrans" cxnId="{84374D82-A9D4-48BB-804A-470F184120C1}">
      <dgm:prSet/>
      <dgm:spPr/>
      <dgm:t>
        <a:bodyPr/>
        <a:lstStyle/>
        <a:p>
          <a:endParaRPr lang="en-GB" sz="1050"/>
        </a:p>
      </dgm:t>
    </dgm:pt>
    <dgm:pt modelId="{6D087445-5A76-46AC-8E5C-5D94FE171729}" type="sibTrans" cxnId="{84374D82-A9D4-48BB-804A-470F184120C1}">
      <dgm:prSet/>
      <dgm:spPr/>
      <dgm:t>
        <a:bodyPr/>
        <a:lstStyle/>
        <a:p>
          <a:endParaRPr lang="en-GB" sz="1050"/>
        </a:p>
      </dgm:t>
    </dgm:pt>
    <dgm:pt modelId="{DFC43CA3-48A4-45CD-ACDD-E501C03C1DDA}">
      <dgm:prSet phldrT="[Text]" custT="1"/>
      <dgm:spPr/>
      <dgm:t>
        <a:bodyPr/>
        <a:lstStyle/>
        <a:p>
          <a:r>
            <a:rPr lang="en-GB" sz="2400" b="1" dirty="0">
              <a:latin typeface="Comic Sans MS" panose="030F0702030302020204" pitchFamily="66" charset="0"/>
            </a:rPr>
            <a:t>FLIES</a:t>
          </a:r>
        </a:p>
      </dgm:t>
    </dgm:pt>
    <dgm:pt modelId="{0A513BFF-93AF-4AEF-B3F2-8C238E6F2F94}" type="parTrans" cxnId="{77EE1ABD-8B99-43C6-B2E8-E123FDC5C5AF}">
      <dgm:prSet/>
      <dgm:spPr/>
      <dgm:t>
        <a:bodyPr/>
        <a:lstStyle/>
        <a:p>
          <a:endParaRPr lang="en-GB" sz="1050"/>
        </a:p>
      </dgm:t>
    </dgm:pt>
    <dgm:pt modelId="{0C50B74F-07A6-4683-AEB5-A4097FAE830F}" type="sibTrans" cxnId="{77EE1ABD-8B99-43C6-B2E8-E123FDC5C5AF}">
      <dgm:prSet/>
      <dgm:spPr/>
      <dgm:t>
        <a:bodyPr/>
        <a:lstStyle/>
        <a:p>
          <a:endParaRPr lang="en-GB" sz="1050"/>
        </a:p>
      </dgm:t>
    </dgm:pt>
    <dgm:pt modelId="{B2C92B8B-F65A-40D9-8949-C42ECE488180}" type="pres">
      <dgm:prSet presAssocID="{35171285-AC2F-49AE-B160-89EB6758B49A}" presName="Name0" presStyleCnt="0">
        <dgm:presLayoutVars>
          <dgm:dir/>
          <dgm:resizeHandles val="exact"/>
        </dgm:presLayoutVars>
      </dgm:prSet>
      <dgm:spPr/>
    </dgm:pt>
    <dgm:pt modelId="{A8235757-AA22-4E6D-B7B9-2C2EF4F009F2}" type="pres">
      <dgm:prSet presAssocID="{35171285-AC2F-49AE-B160-89EB6758B49A}" presName="bkgdShp" presStyleLbl="alignAccFollowNode1" presStyleIdx="0" presStyleCnt="1"/>
      <dgm:spPr/>
    </dgm:pt>
    <dgm:pt modelId="{F97DE6CC-85F5-4B2E-87CE-ADE522CDFAD2}" type="pres">
      <dgm:prSet presAssocID="{35171285-AC2F-49AE-B160-89EB6758B49A}" presName="linComp" presStyleCnt="0"/>
      <dgm:spPr/>
    </dgm:pt>
    <dgm:pt modelId="{008485EA-9405-4620-ABD7-C58E1C0E0443}" type="pres">
      <dgm:prSet presAssocID="{7950268F-3FDE-4695-AAC1-87C7E65821E9}" presName="compNode" presStyleCnt="0"/>
      <dgm:spPr/>
    </dgm:pt>
    <dgm:pt modelId="{34CADC6D-7E0D-4056-8FAA-68976A722340}" type="pres">
      <dgm:prSet presAssocID="{7950268F-3FDE-4695-AAC1-87C7E65821E9}" presName="node" presStyleLbl="node1" presStyleIdx="0" presStyleCnt="3">
        <dgm:presLayoutVars>
          <dgm:bulletEnabled val="1"/>
        </dgm:presLayoutVars>
      </dgm:prSet>
      <dgm:spPr/>
    </dgm:pt>
    <dgm:pt modelId="{FC2B728A-10B5-4E5E-B797-5BBC476C38CE}" type="pres">
      <dgm:prSet presAssocID="{7950268F-3FDE-4695-AAC1-87C7E65821E9}" presName="invisiNode" presStyleLbl="node1" presStyleIdx="0" presStyleCnt="3"/>
      <dgm:spPr/>
    </dgm:pt>
    <dgm:pt modelId="{AAACB75B-023B-4448-A509-22929DB3081E}" type="pres">
      <dgm:prSet presAssocID="{7950268F-3FDE-4695-AAC1-87C7E65821E9}" presName="imagNode" presStyleLbl="fgImgPlace1" presStyleIdx="0" presStyleCnt="3" custScaleY="113249"/>
      <dgm:spPr>
        <a:blipFill rotWithShape="1">
          <a:blip xmlns:r="http://schemas.openxmlformats.org/officeDocument/2006/relationships" r:embed="rId1"/>
          <a:stretch>
            <a:fillRect/>
          </a:stretch>
        </a:blipFill>
      </dgm:spPr>
    </dgm:pt>
    <dgm:pt modelId="{5BE0D103-8AA1-44C7-B7B7-2C183D140583}" type="pres">
      <dgm:prSet presAssocID="{116F1ADB-ECF9-4DD5-BD72-94D5BBAF2653}" presName="sibTrans" presStyleLbl="sibTrans2D1" presStyleIdx="0" presStyleCnt="0"/>
      <dgm:spPr/>
    </dgm:pt>
    <dgm:pt modelId="{22D93944-A7CB-473E-9EE7-D4ACF93BC0DA}" type="pres">
      <dgm:prSet presAssocID="{ED47F1FE-DA31-467A-AEE4-A4F8A0A65180}" presName="compNode" presStyleCnt="0"/>
      <dgm:spPr/>
    </dgm:pt>
    <dgm:pt modelId="{68DA4A49-5297-42DA-BEF7-1F81973EF554}" type="pres">
      <dgm:prSet presAssocID="{ED47F1FE-DA31-467A-AEE4-A4F8A0A65180}" presName="node" presStyleLbl="node1" presStyleIdx="1" presStyleCnt="3">
        <dgm:presLayoutVars>
          <dgm:bulletEnabled val="1"/>
        </dgm:presLayoutVars>
      </dgm:prSet>
      <dgm:spPr/>
    </dgm:pt>
    <dgm:pt modelId="{1599282E-6E1B-4224-AA6E-52A350F8351A}" type="pres">
      <dgm:prSet presAssocID="{ED47F1FE-DA31-467A-AEE4-A4F8A0A65180}" presName="invisiNode" presStyleLbl="node1" presStyleIdx="1" presStyleCnt="3"/>
      <dgm:spPr/>
    </dgm:pt>
    <dgm:pt modelId="{5D645DE1-5210-4E77-8E6E-999023CA9DA3}" type="pres">
      <dgm:prSet presAssocID="{ED47F1FE-DA31-467A-AEE4-A4F8A0A65180}" presName="imagNode" presStyleLbl="fgImgPlace1" presStyleIdx="1" presStyleCnt="3" custScaleY="132534"/>
      <dgm:spPr>
        <a:blipFill rotWithShape="1">
          <a:blip xmlns:r="http://schemas.openxmlformats.org/officeDocument/2006/relationships" r:embed="rId2"/>
          <a:stretch>
            <a:fillRect/>
          </a:stretch>
        </a:blipFill>
      </dgm:spPr>
    </dgm:pt>
    <dgm:pt modelId="{12D8BE63-9368-4667-9857-07523414C1D3}" type="pres">
      <dgm:prSet presAssocID="{6D087445-5A76-46AC-8E5C-5D94FE171729}" presName="sibTrans" presStyleLbl="sibTrans2D1" presStyleIdx="0" presStyleCnt="0"/>
      <dgm:spPr/>
    </dgm:pt>
    <dgm:pt modelId="{5A15EB9A-E4F4-4725-96D8-9DFDBCF7B6A2}" type="pres">
      <dgm:prSet presAssocID="{DFC43CA3-48A4-45CD-ACDD-E501C03C1DDA}" presName="compNode" presStyleCnt="0"/>
      <dgm:spPr/>
    </dgm:pt>
    <dgm:pt modelId="{23A6C2BE-AAF4-4B1D-B7FF-F7959DD0E773}" type="pres">
      <dgm:prSet presAssocID="{DFC43CA3-48A4-45CD-ACDD-E501C03C1DDA}" presName="node" presStyleLbl="node1" presStyleIdx="2" presStyleCnt="3">
        <dgm:presLayoutVars>
          <dgm:bulletEnabled val="1"/>
        </dgm:presLayoutVars>
      </dgm:prSet>
      <dgm:spPr/>
    </dgm:pt>
    <dgm:pt modelId="{2D2CBE71-7C9D-4D13-A43A-045E204CDC13}" type="pres">
      <dgm:prSet presAssocID="{DFC43CA3-48A4-45CD-ACDD-E501C03C1DDA}" presName="invisiNode" presStyleLbl="node1" presStyleIdx="2" presStyleCnt="3"/>
      <dgm:spPr/>
    </dgm:pt>
    <dgm:pt modelId="{F6D29538-D51A-497E-8B95-67271B8BF43F}" type="pres">
      <dgm:prSet presAssocID="{DFC43CA3-48A4-45CD-ACDD-E501C03C1DDA}" presName="imagNode" presStyleLbl="fgImgPlace1" presStyleIdx="2" presStyleCnt="3" custScaleY="127811"/>
      <dgm:spPr>
        <a:blipFill rotWithShape="1">
          <a:blip xmlns:r="http://schemas.openxmlformats.org/officeDocument/2006/relationships" r:embed="rId3"/>
          <a:stretch>
            <a:fillRect/>
          </a:stretch>
        </a:blipFill>
      </dgm:spPr>
    </dgm:pt>
  </dgm:ptLst>
  <dgm:cxnLst>
    <dgm:cxn modelId="{667EB102-93B3-43C8-8C44-7E31C59D8F4F}" type="presOf" srcId="{116F1ADB-ECF9-4DD5-BD72-94D5BBAF2653}" destId="{5BE0D103-8AA1-44C7-B7B7-2C183D140583}" srcOrd="0" destOrd="0" presId="urn:microsoft.com/office/officeart/2005/8/layout/pList2"/>
    <dgm:cxn modelId="{211DB660-D46E-4297-BE65-182B6FD2D8BF}" type="presOf" srcId="{7950268F-3FDE-4695-AAC1-87C7E65821E9}" destId="{34CADC6D-7E0D-4056-8FAA-68976A722340}" srcOrd="0" destOrd="0" presId="urn:microsoft.com/office/officeart/2005/8/layout/pList2"/>
    <dgm:cxn modelId="{2E097364-AC0B-4A04-8E2C-F715282B1509}" type="presOf" srcId="{6D087445-5A76-46AC-8E5C-5D94FE171729}" destId="{12D8BE63-9368-4667-9857-07523414C1D3}" srcOrd="0" destOrd="0" presId="urn:microsoft.com/office/officeart/2005/8/layout/pList2"/>
    <dgm:cxn modelId="{95E44746-7955-467E-9258-E2C9EC501946}" type="presOf" srcId="{35171285-AC2F-49AE-B160-89EB6758B49A}" destId="{B2C92B8B-F65A-40D9-8949-C42ECE488180}" srcOrd="0" destOrd="0" presId="urn:microsoft.com/office/officeart/2005/8/layout/pList2"/>
    <dgm:cxn modelId="{4F68A473-244B-49EC-8157-96EA7583A7AB}" type="presOf" srcId="{DFC43CA3-48A4-45CD-ACDD-E501C03C1DDA}" destId="{23A6C2BE-AAF4-4B1D-B7FF-F7959DD0E773}" srcOrd="0" destOrd="0" presId="urn:microsoft.com/office/officeart/2005/8/layout/pList2"/>
    <dgm:cxn modelId="{84374D82-A9D4-48BB-804A-470F184120C1}" srcId="{35171285-AC2F-49AE-B160-89EB6758B49A}" destId="{ED47F1FE-DA31-467A-AEE4-A4F8A0A65180}" srcOrd="1" destOrd="0" parTransId="{536D96DA-A9CE-440C-8B09-1F6285DE956B}" sibTransId="{6D087445-5A76-46AC-8E5C-5D94FE171729}"/>
    <dgm:cxn modelId="{CED4EC86-459F-4907-937F-946D9C374089}" srcId="{35171285-AC2F-49AE-B160-89EB6758B49A}" destId="{7950268F-3FDE-4695-AAC1-87C7E65821E9}" srcOrd="0" destOrd="0" parTransId="{14F8C4A6-A391-42AC-8321-86BF4736593F}" sibTransId="{116F1ADB-ECF9-4DD5-BD72-94D5BBAF2653}"/>
    <dgm:cxn modelId="{77EE1ABD-8B99-43C6-B2E8-E123FDC5C5AF}" srcId="{35171285-AC2F-49AE-B160-89EB6758B49A}" destId="{DFC43CA3-48A4-45CD-ACDD-E501C03C1DDA}" srcOrd="2" destOrd="0" parTransId="{0A513BFF-93AF-4AEF-B3F2-8C238E6F2F94}" sibTransId="{0C50B74F-07A6-4683-AEB5-A4097FAE830F}"/>
    <dgm:cxn modelId="{200DA8D0-53D5-4C66-B45A-4D3AF75C0326}" type="presOf" srcId="{ED47F1FE-DA31-467A-AEE4-A4F8A0A65180}" destId="{68DA4A49-5297-42DA-BEF7-1F81973EF554}" srcOrd="0" destOrd="0" presId="urn:microsoft.com/office/officeart/2005/8/layout/pList2"/>
    <dgm:cxn modelId="{B47D57E0-0662-40E9-BB13-779D4DC7452F}" type="presParOf" srcId="{B2C92B8B-F65A-40D9-8949-C42ECE488180}" destId="{A8235757-AA22-4E6D-B7B9-2C2EF4F009F2}" srcOrd="0" destOrd="0" presId="urn:microsoft.com/office/officeart/2005/8/layout/pList2"/>
    <dgm:cxn modelId="{726419E2-941C-4B28-B727-C19E5B20CF40}" type="presParOf" srcId="{B2C92B8B-F65A-40D9-8949-C42ECE488180}" destId="{F97DE6CC-85F5-4B2E-87CE-ADE522CDFAD2}" srcOrd="1" destOrd="0" presId="urn:microsoft.com/office/officeart/2005/8/layout/pList2"/>
    <dgm:cxn modelId="{F0F059A3-62C7-48A7-A090-A204325B817C}" type="presParOf" srcId="{F97DE6CC-85F5-4B2E-87CE-ADE522CDFAD2}" destId="{008485EA-9405-4620-ABD7-C58E1C0E0443}" srcOrd="0" destOrd="0" presId="urn:microsoft.com/office/officeart/2005/8/layout/pList2"/>
    <dgm:cxn modelId="{9F29800F-7AFE-44BF-8DE6-14729379AD38}" type="presParOf" srcId="{008485EA-9405-4620-ABD7-C58E1C0E0443}" destId="{34CADC6D-7E0D-4056-8FAA-68976A722340}" srcOrd="0" destOrd="0" presId="urn:microsoft.com/office/officeart/2005/8/layout/pList2"/>
    <dgm:cxn modelId="{BC18AFBA-3E96-4985-9389-DCF9231CCF1E}" type="presParOf" srcId="{008485EA-9405-4620-ABD7-C58E1C0E0443}" destId="{FC2B728A-10B5-4E5E-B797-5BBC476C38CE}" srcOrd="1" destOrd="0" presId="urn:microsoft.com/office/officeart/2005/8/layout/pList2"/>
    <dgm:cxn modelId="{20E716CF-CC03-454C-87E8-99F04084C8A5}" type="presParOf" srcId="{008485EA-9405-4620-ABD7-C58E1C0E0443}" destId="{AAACB75B-023B-4448-A509-22929DB3081E}" srcOrd="2" destOrd="0" presId="urn:microsoft.com/office/officeart/2005/8/layout/pList2"/>
    <dgm:cxn modelId="{C1E7DC98-33ED-41C4-92E7-B630F0496DD6}" type="presParOf" srcId="{F97DE6CC-85F5-4B2E-87CE-ADE522CDFAD2}" destId="{5BE0D103-8AA1-44C7-B7B7-2C183D140583}" srcOrd="1" destOrd="0" presId="urn:microsoft.com/office/officeart/2005/8/layout/pList2"/>
    <dgm:cxn modelId="{BBD62F4E-F16B-474F-832A-C951237A42A6}" type="presParOf" srcId="{F97DE6CC-85F5-4B2E-87CE-ADE522CDFAD2}" destId="{22D93944-A7CB-473E-9EE7-D4ACF93BC0DA}" srcOrd="2" destOrd="0" presId="urn:microsoft.com/office/officeart/2005/8/layout/pList2"/>
    <dgm:cxn modelId="{193BE56E-D5A3-4DA4-9E83-A45F5F02C400}" type="presParOf" srcId="{22D93944-A7CB-473E-9EE7-D4ACF93BC0DA}" destId="{68DA4A49-5297-42DA-BEF7-1F81973EF554}" srcOrd="0" destOrd="0" presId="urn:microsoft.com/office/officeart/2005/8/layout/pList2"/>
    <dgm:cxn modelId="{91B119ED-FCC4-47E5-B07D-F8FEB14D647D}" type="presParOf" srcId="{22D93944-A7CB-473E-9EE7-D4ACF93BC0DA}" destId="{1599282E-6E1B-4224-AA6E-52A350F8351A}" srcOrd="1" destOrd="0" presId="urn:microsoft.com/office/officeart/2005/8/layout/pList2"/>
    <dgm:cxn modelId="{35782EB4-E5C0-47E5-A5AD-FB6942CFCC11}" type="presParOf" srcId="{22D93944-A7CB-473E-9EE7-D4ACF93BC0DA}" destId="{5D645DE1-5210-4E77-8E6E-999023CA9DA3}" srcOrd="2" destOrd="0" presId="urn:microsoft.com/office/officeart/2005/8/layout/pList2"/>
    <dgm:cxn modelId="{16469C03-7655-4325-9B17-FD1162555F81}" type="presParOf" srcId="{F97DE6CC-85F5-4B2E-87CE-ADE522CDFAD2}" destId="{12D8BE63-9368-4667-9857-07523414C1D3}" srcOrd="3" destOrd="0" presId="urn:microsoft.com/office/officeart/2005/8/layout/pList2"/>
    <dgm:cxn modelId="{9367C239-09F2-4041-B4A5-F57545B2066D}" type="presParOf" srcId="{F97DE6CC-85F5-4B2E-87CE-ADE522CDFAD2}" destId="{5A15EB9A-E4F4-4725-96D8-9DFDBCF7B6A2}" srcOrd="4" destOrd="0" presId="urn:microsoft.com/office/officeart/2005/8/layout/pList2"/>
    <dgm:cxn modelId="{8C87B877-28EC-4A38-868B-97A5BBF3B74D}" type="presParOf" srcId="{5A15EB9A-E4F4-4725-96D8-9DFDBCF7B6A2}" destId="{23A6C2BE-AAF4-4B1D-B7FF-F7959DD0E773}" srcOrd="0" destOrd="0" presId="urn:microsoft.com/office/officeart/2005/8/layout/pList2"/>
    <dgm:cxn modelId="{51B857D7-75BA-4CAF-8188-4EBD27725104}" type="presParOf" srcId="{5A15EB9A-E4F4-4725-96D8-9DFDBCF7B6A2}" destId="{2D2CBE71-7C9D-4D13-A43A-045E204CDC13}" srcOrd="1" destOrd="0" presId="urn:microsoft.com/office/officeart/2005/8/layout/pList2"/>
    <dgm:cxn modelId="{7D2D4637-9986-475F-BBAE-425EECE2A5D0}" type="presParOf" srcId="{5A15EB9A-E4F4-4725-96D8-9DFDBCF7B6A2}" destId="{F6D29538-D51A-497E-8B95-67271B8BF43F}"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7BAA5F-D90B-4EB2-8ED7-AD2D91A0759F}" type="doc">
      <dgm:prSet loTypeId="urn:microsoft.com/office/officeart/2005/8/layout/vList4" loCatId="list" qsTypeId="urn:microsoft.com/office/officeart/2005/8/quickstyle/simple1#6" qsCatId="simple" csTypeId="urn:microsoft.com/office/officeart/2005/8/colors/accent1_2#6" csCatId="accent1" phldr="1"/>
      <dgm:spPr/>
      <dgm:t>
        <a:bodyPr/>
        <a:lstStyle/>
        <a:p>
          <a:endParaRPr lang="en-GB"/>
        </a:p>
      </dgm:t>
    </dgm:pt>
    <dgm:pt modelId="{050FBC53-5D2B-47C4-B40C-E5363AE5B1FC}">
      <dgm:prSet phldrT="[Text]" custT="1"/>
      <dgm:spPr/>
      <dgm:t>
        <a:bodyPr/>
        <a:lstStyle/>
        <a:p>
          <a:pPr algn="just"/>
          <a:r>
            <a:rPr lang="en-GB" sz="2400" b="0" dirty="0">
              <a:latin typeface="Comic Sans MS" panose="030F0702030302020204" pitchFamily="66" charset="0"/>
            </a:rPr>
            <a:t>     MILK FEVER (</a:t>
          </a:r>
          <a:r>
            <a:rPr lang="en-GB" sz="2400" b="0" dirty="0" err="1">
              <a:latin typeface="Comic Sans MS" panose="030F0702030302020204" pitchFamily="66" charset="0"/>
            </a:rPr>
            <a:t>Inappetance</a:t>
          </a:r>
          <a:r>
            <a:rPr lang="en-GB" sz="2400" b="0" dirty="0">
              <a:latin typeface="Comic Sans MS" panose="030F0702030302020204" pitchFamily="66" charset="0"/>
            </a:rPr>
            <a:t>, recumbency, ruminal stasis and boat, dry muzzle, scant </a:t>
          </a:r>
          <a:r>
            <a:rPr lang="en-GB" sz="2400" b="0" dirty="0" err="1">
              <a:latin typeface="Comic Sans MS" panose="030F0702030302020204" pitchFamily="66" charset="0"/>
            </a:rPr>
            <a:t>feces</a:t>
          </a:r>
          <a:r>
            <a:rPr lang="en-GB" sz="2400" b="0" dirty="0">
              <a:latin typeface="Comic Sans MS" panose="030F0702030302020204" pitchFamily="66" charset="0"/>
            </a:rPr>
            <a:t>, weak pulse, coma and death)</a:t>
          </a:r>
        </a:p>
      </dgm:t>
    </dgm:pt>
    <dgm:pt modelId="{4312EF91-21A0-4F6D-AD40-5BDD75FDC437}" type="parTrans" cxnId="{994A1A1D-5465-4AB9-AD34-054E3859B7FC}">
      <dgm:prSet/>
      <dgm:spPr/>
      <dgm:t>
        <a:bodyPr/>
        <a:lstStyle/>
        <a:p>
          <a:endParaRPr lang="en-GB" sz="1000"/>
        </a:p>
      </dgm:t>
    </dgm:pt>
    <dgm:pt modelId="{F7A53FE6-EE41-4CEA-B3C6-4D3FBB95B405}" type="sibTrans" cxnId="{994A1A1D-5465-4AB9-AD34-054E3859B7FC}">
      <dgm:prSet/>
      <dgm:spPr/>
      <dgm:t>
        <a:bodyPr/>
        <a:lstStyle/>
        <a:p>
          <a:endParaRPr lang="en-GB" sz="1000"/>
        </a:p>
      </dgm:t>
    </dgm:pt>
    <dgm:pt modelId="{FC2FDF92-1E51-4487-9225-A46B999053DC}">
      <dgm:prSet phldrT="[Text]" custT="1"/>
      <dgm:spPr/>
      <dgm:t>
        <a:bodyPr/>
        <a:lstStyle/>
        <a:p>
          <a:pPr algn="just"/>
          <a:r>
            <a:rPr lang="en-GB" sz="2400" dirty="0">
              <a:latin typeface="Comic Sans MS" panose="030F0702030302020204" pitchFamily="66" charset="0"/>
            </a:rPr>
            <a:t>     GRASS TETANY (Incoordination, muscular spasms and convulsions, hyperesthesia)</a:t>
          </a:r>
        </a:p>
      </dgm:t>
    </dgm:pt>
    <dgm:pt modelId="{05D24D58-4547-4F4E-8CBD-2A2EEFF2C20E}" type="parTrans" cxnId="{24CBC044-4AA3-4405-84B8-3A710B393C27}">
      <dgm:prSet/>
      <dgm:spPr/>
      <dgm:t>
        <a:bodyPr/>
        <a:lstStyle/>
        <a:p>
          <a:endParaRPr lang="en-GB" sz="1000"/>
        </a:p>
      </dgm:t>
    </dgm:pt>
    <dgm:pt modelId="{5E100AD7-6300-4817-9FC9-74D8CCAAB66A}" type="sibTrans" cxnId="{24CBC044-4AA3-4405-84B8-3A710B393C27}">
      <dgm:prSet/>
      <dgm:spPr/>
      <dgm:t>
        <a:bodyPr/>
        <a:lstStyle/>
        <a:p>
          <a:endParaRPr lang="en-GB" sz="1000"/>
        </a:p>
      </dgm:t>
    </dgm:pt>
    <dgm:pt modelId="{F82F9E33-FC95-41CA-ADD0-40CC58D41756}">
      <dgm:prSet phldrT="[Text]" custT="1"/>
      <dgm:spPr/>
      <dgm:t>
        <a:bodyPr/>
        <a:lstStyle/>
        <a:p>
          <a:pPr algn="l"/>
          <a:r>
            <a:rPr lang="en-GB" sz="2000" b="0" dirty="0">
              <a:latin typeface="Comic Sans MS" panose="030F0702030302020204" pitchFamily="66" charset="0"/>
            </a:rPr>
            <a:t>     PICA APPETITE </a:t>
          </a:r>
        </a:p>
      </dgm:t>
    </dgm:pt>
    <dgm:pt modelId="{B4993FE4-0E51-4947-BB05-E4D8986EA57B}" type="parTrans" cxnId="{667DA47E-498F-498F-AFBA-E5BA6F8A9418}">
      <dgm:prSet/>
      <dgm:spPr/>
      <dgm:t>
        <a:bodyPr/>
        <a:lstStyle/>
        <a:p>
          <a:endParaRPr lang="en-GB" sz="1000"/>
        </a:p>
      </dgm:t>
    </dgm:pt>
    <dgm:pt modelId="{3F7AAA01-746E-4774-8316-CC1F3767111A}" type="sibTrans" cxnId="{667DA47E-498F-498F-AFBA-E5BA6F8A9418}">
      <dgm:prSet/>
      <dgm:spPr/>
      <dgm:t>
        <a:bodyPr/>
        <a:lstStyle/>
        <a:p>
          <a:endParaRPr lang="en-GB" sz="1000"/>
        </a:p>
      </dgm:t>
    </dgm:pt>
    <dgm:pt modelId="{631AC9D8-C254-42F8-A86F-D7F2CB1F2319}" type="pres">
      <dgm:prSet presAssocID="{8D7BAA5F-D90B-4EB2-8ED7-AD2D91A0759F}" presName="linear" presStyleCnt="0">
        <dgm:presLayoutVars>
          <dgm:dir/>
          <dgm:resizeHandles val="exact"/>
        </dgm:presLayoutVars>
      </dgm:prSet>
      <dgm:spPr/>
    </dgm:pt>
    <dgm:pt modelId="{2655A4FB-99B3-4AA1-8336-9E55F5B3E160}" type="pres">
      <dgm:prSet presAssocID="{050FBC53-5D2B-47C4-B40C-E5363AE5B1FC}" presName="comp" presStyleCnt="0"/>
      <dgm:spPr/>
    </dgm:pt>
    <dgm:pt modelId="{A0ADBA76-3973-4B56-8134-A6519CC5D249}" type="pres">
      <dgm:prSet presAssocID="{050FBC53-5D2B-47C4-B40C-E5363AE5B1FC}" presName="box" presStyleLbl="node1" presStyleIdx="0" presStyleCnt="3" custScaleY="85828"/>
      <dgm:spPr/>
    </dgm:pt>
    <dgm:pt modelId="{6B493B87-0AFB-4AD2-8C13-8999868121EE}" type="pres">
      <dgm:prSet presAssocID="{050FBC53-5D2B-47C4-B40C-E5363AE5B1FC}" presName="img" presStyleLbl="fgImgPlace1" presStyleIdx="0" presStyleCnt="3" custScaleX="116175" custScaleY="110897" custLinFactNeighborX="-6815"/>
      <dgm:spPr>
        <a:blipFill rotWithShape="1">
          <a:blip xmlns:r="http://schemas.openxmlformats.org/officeDocument/2006/relationships" r:embed="rId1"/>
          <a:stretch>
            <a:fillRect/>
          </a:stretch>
        </a:blipFill>
      </dgm:spPr>
    </dgm:pt>
    <dgm:pt modelId="{AF421266-7F88-4774-9880-C2ECCC3A7C09}" type="pres">
      <dgm:prSet presAssocID="{050FBC53-5D2B-47C4-B40C-E5363AE5B1FC}" presName="text" presStyleLbl="node1" presStyleIdx="0" presStyleCnt="3">
        <dgm:presLayoutVars>
          <dgm:bulletEnabled val="1"/>
        </dgm:presLayoutVars>
      </dgm:prSet>
      <dgm:spPr/>
    </dgm:pt>
    <dgm:pt modelId="{850C8F0C-01A8-45A8-9BBE-9F967F3809D2}" type="pres">
      <dgm:prSet presAssocID="{F7A53FE6-EE41-4CEA-B3C6-4D3FBB95B405}" presName="spacer" presStyleCnt="0"/>
      <dgm:spPr/>
    </dgm:pt>
    <dgm:pt modelId="{3571FA8C-E326-4E11-9F8C-B231B5D79423}" type="pres">
      <dgm:prSet presAssocID="{FC2FDF92-1E51-4487-9225-A46B999053DC}" presName="comp" presStyleCnt="0"/>
      <dgm:spPr/>
    </dgm:pt>
    <dgm:pt modelId="{F279B0BD-BE44-4343-A55B-AD300EF4DF11}" type="pres">
      <dgm:prSet presAssocID="{FC2FDF92-1E51-4487-9225-A46B999053DC}" presName="box" presStyleLbl="node1" presStyleIdx="1" presStyleCnt="3" custScaleY="78023"/>
      <dgm:spPr/>
    </dgm:pt>
    <dgm:pt modelId="{F07E7ED5-02AF-4926-B789-0211C912D545}" type="pres">
      <dgm:prSet presAssocID="{FC2FDF92-1E51-4487-9225-A46B999053DC}" presName="img" presStyleLbl="fgImgPlace1" presStyleIdx="1" presStyleCnt="3" custScaleX="116175" custScaleY="112821"/>
      <dgm:spPr>
        <a:blipFill rotWithShape="1">
          <a:blip xmlns:r="http://schemas.openxmlformats.org/officeDocument/2006/relationships" r:embed="rId2"/>
          <a:stretch>
            <a:fillRect/>
          </a:stretch>
        </a:blipFill>
      </dgm:spPr>
    </dgm:pt>
    <dgm:pt modelId="{C7FA7E04-E54D-4225-BAD5-7EA0F9DC4C8C}" type="pres">
      <dgm:prSet presAssocID="{FC2FDF92-1E51-4487-9225-A46B999053DC}" presName="text" presStyleLbl="node1" presStyleIdx="1" presStyleCnt="3">
        <dgm:presLayoutVars>
          <dgm:bulletEnabled val="1"/>
        </dgm:presLayoutVars>
      </dgm:prSet>
      <dgm:spPr/>
    </dgm:pt>
    <dgm:pt modelId="{25B23E98-2E92-4B34-917D-A96C9F6A3032}" type="pres">
      <dgm:prSet presAssocID="{5E100AD7-6300-4817-9FC9-74D8CCAAB66A}" presName="spacer" presStyleCnt="0"/>
      <dgm:spPr/>
    </dgm:pt>
    <dgm:pt modelId="{3D818DF6-A73E-4A80-A3FB-073A003635A6}" type="pres">
      <dgm:prSet presAssocID="{F82F9E33-FC95-41CA-ADD0-40CC58D41756}" presName="comp" presStyleCnt="0"/>
      <dgm:spPr/>
    </dgm:pt>
    <dgm:pt modelId="{FA56DD34-C50A-46C7-9E9B-B4DE602B09B1}" type="pres">
      <dgm:prSet presAssocID="{F82F9E33-FC95-41CA-ADD0-40CC58D41756}" presName="box" presStyleLbl="node1" presStyleIdx="2" presStyleCnt="3" custScaleY="83763"/>
      <dgm:spPr/>
    </dgm:pt>
    <dgm:pt modelId="{24CA8978-1CD8-4AAE-844C-27104B2B0BCC}" type="pres">
      <dgm:prSet presAssocID="{F82F9E33-FC95-41CA-ADD0-40CC58D41756}" presName="img" presStyleLbl="fgImgPlace1" presStyleIdx="2" presStyleCnt="3" custScaleX="123127" custScaleY="114744"/>
      <dgm:spPr>
        <a:blipFill rotWithShape="1">
          <a:blip xmlns:r="http://schemas.openxmlformats.org/officeDocument/2006/relationships" r:embed="rId3"/>
          <a:stretch>
            <a:fillRect/>
          </a:stretch>
        </a:blipFill>
      </dgm:spPr>
    </dgm:pt>
    <dgm:pt modelId="{0517BB2C-8BA9-4912-8891-20A20F56A8DA}" type="pres">
      <dgm:prSet presAssocID="{F82F9E33-FC95-41CA-ADD0-40CC58D41756}" presName="text" presStyleLbl="node1" presStyleIdx="2" presStyleCnt="3">
        <dgm:presLayoutVars>
          <dgm:bulletEnabled val="1"/>
        </dgm:presLayoutVars>
      </dgm:prSet>
      <dgm:spPr/>
    </dgm:pt>
  </dgm:ptLst>
  <dgm:cxnLst>
    <dgm:cxn modelId="{6C7A5C15-0EE0-43BB-8720-244C138AABD7}" type="presOf" srcId="{050FBC53-5D2B-47C4-B40C-E5363AE5B1FC}" destId="{AF421266-7F88-4774-9880-C2ECCC3A7C09}" srcOrd="1" destOrd="0" presId="urn:microsoft.com/office/officeart/2005/8/layout/vList4"/>
    <dgm:cxn modelId="{994A1A1D-5465-4AB9-AD34-054E3859B7FC}" srcId="{8D7BAA5F-D90B-4EB2-8ED7-AD2D91A0759F}" destId="{050FBC53-5D2B-47C4-B40C-E5363AE5B1FC}" srcOrd="0" destOrd="0" parTransId="{4312EF91-21A0-4F6D-AD40-5BDD75FDC437}" sibTransId="{F7A53FE6-EE41-4CEA-B3C6-4D3FBB95B405}"/>
    <dgm:cxn modelId="{27CD062D-0B30-470D-9783-44277DAC37FF}" type="presOf" srcId="{F82F9E33-FC95-41CA-ADD0-40CC58D41756}" destId="{FA56DD34-C50A-46C7-9E9B-B4DE602B09B1}" srcOrd="0" destOrd="0" presId="urn:microsoft.com/office/officeart/2005/8/layout/vList4"/>
    <dgm:cxn modelId="{24CBC044-4AA3-4405-84B8-3A710B393C27}" srcId="{8D7BAA5F-D90B-4EB2-8ED7-AD2D91A0759F}" destId="{FC2FDF92-1E51-4487-9225-A46B999053DC}" srcOrd="1" destOrd="0" parTransId="{05D24D58-4547-4F4E-8CBD-2A2EEFF2C20E}" sibTransId="{5E100AD7-6300-4817-9FC9-74D8CCAAB66A}"/>
    <dgm:cxn modelId="{667DA47E-498F-498F-AFBA-E5BA6F8A9418}" srcId="{8D7BAA5F-D90B-4EB2-8ED7-AD2D91A0759F}" destId="{F82F9E33-FC95-41CA-ADD0-40CC58D41756}" srcOrd="2" destOrd="0" parTransId="{B4993FE4-0E51-4947-BB05-E4D8986EA57B}" sibTransId="{3F7AAA01-746E-4774-8316-CC1F3767111A}"/>
    <dgm:cxn modelId="{773F8B8F-AF95-48F2-8769-CACF28357CFC}" type="presOf" srcId="{8D7BAA5F-D90B-4EB2-8ED7-AD2D91A0759F}" destId="{631AC9D8-C254-42F8-A86F-D7F2CB1F2319}" srcOrd="0" destOrd="0" presId="urn:microsoft.com/office/officeart/2005/8/layout/vList4"/>
    <dgm:cxn modelId="{43C023A2-B355-42E1-8C2C-34B72EE9D37A}" type="presOf" srcId="{F82F9E33-FC95-41CA-ADD0-40CC58D41756}" destId="{0517BB2C-8BA9-4912-8891-20A20F56A8DA}" srcOrd="1" destOrd="0" presId="urn:microsoft.com/office/officeart/2005/8/layout/vList4"/>
    <dgm:cxn modelId="{9998D1AA-AF00-4A23-B906-CDFE6F90BBA7}" type="presOf" srcId="{FC2FDF92-1E51-4487-9225-A46B999053DC}" destId="{F279B0BD-BE44-4343-A55B-AD300EF4DF11}" srcOrd="0" destOrd="0" presId="urn:microsoft.com/office/officeart/2005/8/layout/vList4"/>
    <dgm:cxn modelId="{E4AE00C0-3524-49AB-B13B-D7D0CCE23920}" type="presOf" srcId="{FC2FDF92-1E51-4487-9225-A46B999053DC}" destId="{C7FA7E04-E54D-4225-BAD5-7EA0F9DC4C8C}" srcOrd="1" destOrd="0" presId="urn:microsoft.com/office/officeart/2005/8/layout/vList4"/>
    <dgm:cxn modelId="{079947FC-7067-4835-8643-8766BE65D7F9}" type="presOf" srcId="{050FBC53-5D2B-47C4-B40C-E5363AE5B1FC}" destId="{A0ADBA76-3973-4B56-8134-A6519CC5D249}" srcOrd="0" destOrd="0" presId="urn:microsoft.com/office/officeart/2005/8/layout/vList4"/>
    <dgm:cxn modelId="{047C86CA-103D-42E0-AD6C-C717F77C9552}" type="presParOf" srcId="{631AC9D8-C254-42F8-A86F-D7F2CB1F2319}" destId="{2655A4FB-99B3-4AA1-8336-9E55F5B3E160}" srcOrd="0" destOrd="0" presId="urn:microsoft.com/office/officeart/2005/8/layout/vList4"/>
    <dgm:cxn modelId="{95AD8178-FC7E-4C63-A38C-A9E43C437F96}" type="presParOf" srcId="{2655A4FB-99B3-4AA1-8336-9E55F5B3E160}" destId="{A0ADBA76-3973-4B56-8134-A6519CC5D249}" srcOrd="0" destOrd="0" presId="urn:microsoft.com/office/officeart/2005/8/layout/vList4"/>
    <dgm:cxn modelId="{FB8DB745-AD79-400D-8909-4FE83786833A}" type="presParOf" srcId="{2655A4FB-99B3-4AA1-8336-9E55F5B3E160}" destId="{6B493B87-0AFB-4AD2-8C13-8999868121EE}" srcOrd="1" destOrd="0" presId="urn:microsoft.com/office/officeart/2005/8/layout/vList4"/>
    <dgm:cxn modelId="{572DEE6E-D264-48FF-BC9F-802035A3FC29}" type="presParOf" srcId="{2655A4FB-99B3-4AA1-8336-9E55F5B3E160}" destId="{AF421266-7F88-4774-9880-C2ECCC3A7C09}" srcOrd="2" destOrd="0" presId="urn:microsoft.com/office/officeart/2005/8/layout/vList4"/>
    <dgm:cxn modelId="{0454B0E8-DBA5-4AD5-831B-EFB3072E4558}" type="presParOf" srcId="{631AC9D8-C254-42F8-A86F-D7F2CB1F2319}" destId="{850C8F0C-01A8-45A8-9BBE-9F967F3809D2}" srcOrd="1" destOrd="0" presId="urn:microsoft.com/office/officeart/2005/8/layout/vList4"/>
    <dgm:cxn modelId="{72F600E3-B036-434E-A59F-EB280017BA54}" type="presParOf" srcId="{631AC9D8-C254-42F8-A86F-D7F2CB1F2319}" destId="{3571FA8C-E326-4E11-9F8C-B231B5D79423}" srcOrd="2" destOrd="0" presId="urn:microsoft.com/office/officeart/2005/8/layout/vList4"/>
    <dgm:cxn modelId="{50A60E1A-4B22-4C5E-B0D3-4CFABC09D89E}" type="presParOf" srcId="{3571FA8C-E326-4E11-9F8C-B231B5D79423}" destId="{F279B0BD-BE44-4343-A55B-AD300EF4DF11}" srcOrd="0" destOrd="0" presId="urn:microsoft.com/office/officeart/2005/8/layout/vList4"/>
    <dgm:cxn modelId="{9EF959B3-EAD0-4354-9D45-D3FD7AAA01B2}" type="presParOf" srcId="{3571FA8C-E326-4E11-9F8C-B231B5D79423}" destId="{F07E7ED5-02AF-4926-B789-0211C912D545}" srcOrd="1" destOrd="0" presId="urn:microsoft.com/office/officeart/2005/8/layout/vList4"/>
    <dgm:cxn modelId="{116596C4-BED1-4807-B55B-EC7595EA3808}" type="presParOf" srcId="{3571FA8C-E326-4E11-9F8C-B231B5D79423}" destId="{C7FA7E04-E54D-4225-BAD5-7EA0F9DC4C8C}" srcOrd="2" destOrd="0" presId="urn:microsoft.com/office/officeart/2005/8/layout/vList4"/>
    <dgm:cxn modelId="{1DAEA9A3-F007-4284-A661-A6E4C4809D26}" type="presParOf" srcId="{631AC9D8-C254-42F8-A86F-D7F2CB1F2319}" destId="{25B23E98-2E92-4B34-917D-A96C9F6A3032}" srcOrd="3" destOrd="0" presId="urn:microsoft.com/office/officeart/2005/8/layout/vList4"/>
    <dgm:cxn modelId="{10CF9419-1EC5-4D72-B5B9-7755B8565163}" type="presParOf" srcId="{631AC9D8-C254-42F8-A86F-D7F2CB1F2319}" destId="{3D818DF6-A73E-4A80-A3FB-073A003635A6}" srcOrd="4" destOrd="0" presId="urn:microsoft.com/office/officeart/2005/8/layout/vList4"/>
    <dgm:cxn modelId="{66108A31-7A57-4628-941C-2209E75AB628}" type="presParOf" srcId="{3D818DF6-A73E-4A80-A3FB-073A003635A6}" destId="{FA56DD34-C50A-46C7-9E9B-B4DE602B09B1}" srcOrd="0" destOrd="0" presId="urn:microsoft.com/office/officeart/2005/8/layout/vList4"/>
    <dgm:cxn modelId="{8A4D7DA6-EE70-47F5-8CD6-BA99C77B918E}" type="presParOf" srcId="{3D818DF6-A73E-4A80-A3FB-073A003635A6}" destId="{24CA8978-1CD8-4AAE-844C-27104B2B0BCC}" srcOrd="1" destOrd="0" presId="urn:microsoft.com/office/officeart/2005/8/layout/vList4"/>
    <dgm:cxn modelId="{0F7EC839-0A17-40D6-AD2F-815EBD736C12}" type="presParOf" srcId="{3D818DF6-A73E-4A80-A3FB-073A003635A6}" destId="{0517BB2C-8BA9-4912-8891-20A20F56A8DA}"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7BAA5F-D90B-4EB2-8ED7-AD2D91A0759F}" type="doc">
      <dgm:prSet loTypeId="urn:microsoft.com/office/officeart/2005/8/layout/pList2" loCatId="list" qsTypeId="urn:microsoft.com/office/officeart/2005/8/quickstyle/simple1#7" qsCatId="simple" csTypeId="urn:microsoft.com/office/officeart/2005/8/colors/accent1_2#7" csCatId="accent1" phldr="1"/>
      <dgm:spPr/>
      <dgm:t>
        <a:bodyPr/>
        <a:lstStyle/>
        <a:p>
          <a:endParaRPr lang="en-GB"/>
        </a:p>
      </dgm:t>
    </dgm:pt>
    <dgm:pt modelId="{050FBC53-5D2B-47C4-B40C-E5363AE5B1FC}">
      <dgm:prSet phldrT="[Text]" custT="1"/>
      <dgm:spPr/>
      <dgm:t>
        <a:bodyPr/>
        <a:lstStyle/>
        <a:p>
          <a:pPr algn="l"/>
          <a:endParaRPr lang="en-GB" sz="1800" b="1" dirty="0">
            <a:latin typeface="Comic Sans MS" panose="030F0702030302020204" pitchFamily="66" charset="0"/>
          </a:endParaRPr>
        </a:p>
        <a:p>
          <a:pPr algn="ctr"/>
          <a:r>
            <a:rPr lang="en-GB" sz="1800" b="1" dirty="0">
              <a:latin typeface="Comic Sans MS" panose="030F0702030302020204" pitchFamily="66" charset="0"/>
            </a:rPr>
            <a:t>Heat stressed broiler cock</a:t>
          </a:r>
        </a:p>
      </dgm:t>
    </dgm:pt>
    <dgm:pt modelId="{F7A53FE6-EE41-4CEA-B3C6-4D3FBB95B405}" type="sibTrans" cxnId="{994A1A1D-5465-4AB9-AD34-054E3859B7FC}">
      <dgm:prSet/>
      <dgm:spPr/>
      <dgm:t>
        <a:bodyPr/>
        <a:lstStyle/>
        <a:p>
          <a:endParaRPr lang="en-GB" sz="1000"/>
        </a:p>
      </dgm:t>
    </dgm:pt>
    <dgm:pt modelId="{4312EF91-21A0-4F6D-AD40-5BDD75FDC437}" type="parTrans" cxnId="{994A1A1D-5465-4AB9-AD34-054E3859B7FC}">
      <dgm:prSet/>
      <dgm:spPr/>
      <dgm:t>
        <a:bodyPr/>
        <a:lstStyle/>
        <a:p>
          <a:endParaRPr lang="en-GB" sz="1000"/>
        </a:p>
      </dgm:t>
    </dgm:pt>
    <dgm:pt modelId="{FC2FDF92-1E51-4487-9225-A46B999053DC}">
      <dgm:prSet phldrT="[Text]" custT="1"/>
      <dgm:spPr/>
      <dgm:t>
        <a:bodyPr/>
        <a:lstStyle/>
        <a:p>
          <a:pPr algn="l"/>
          <a:r>
            <a:rPr lang="en-GB" sz="2000" b="1" dirty="0">
              <a:latin typeface="Comic Sans MS" panose="030F0702030302020204" pitchFamily="66" charset="0"/>
            </a:rPr>
            <a:t>Signs of heat stress</a:t>
          </a:r>
        </a:p>
      </dgm:t>
    </dgm:pt>
    <dgm:pt modelId="{5E100AD7-6300-4817-9FC9-74D8CCAAB66A}" type="sibTrans" cxnId="{24CBC044-4AA3-4405-84B8-3A710B393C27}">
      <dgm:prSet/>
      <dgm:spPr/>
      <dgm:t>
        <a:bodyPr/>
        <a:lstStyle/>
        <a:p>
          <a:endParaRPr lang="en-GB" sz="1000"/>
        </a:p>
      </dgm:t>
    </dgm:pt>
    <dgm:pt modelId="{05D24D58-4547-4F4E-8CBD-2A2EEFF2C20E}" type="parTrans" cxnId="{24CBC044-4AA3-4405-84B8-3A710B393C27}">
      <dgm:prSet/>
      <dgm:spPr/>
      <dgm:t>
        <a:bodyPr/>
        <a:lstStyle/>
        <a:p>
          <a:endParaRPr lang="en-GB" sz="1000"/>
        </a:p>
      </dgm:t>
    </dgm:pt>
    <dgm:pt modelId="{1A58E0A2-D2E7-4A57-9429-BC2D3DF23663}" type="pres">
      <dgm:prSet presAssocID="{8D7BAA5F-D90B-4EB2-8ED7-AD2D91A0759F}" presName="Name0" presStyleCnt="0">
        <dgm:presLayoutVars>
          <dgm:dir/>
          <dgm:resizeHandles val="exact"/>
        </dgm:presLayoutVars>
      </dgm:prSet>
      <dgm:spPr/>
    </dgm:pt>
    <dgm:pt modelId="{5D0C2127-7E8B-4E58-AC1B-7F7C81359B12}" type="pres">
      <dgm:prSet presAssocID="{8D7BAA5F-D90B-4EB2-8ED7-AD2D91A0759F}" presName="bkgdShp" presStyleLbl="alignAccFollowNode1" presStyleIdx="0" presStyleCnt="1"/>
      <dgm:spPr/>
    </dgm:pt>
    <dgm:pt modelId="{0D90E777-73FE-43D2-A069-96B370206C4E}" type="pres">
      <dgm:prSet presAssocID="{8D7BAA5F-D90B-4EB2-8ED7-AD2D91A0759F}" presName="linComp" presStyleCnt="0"/>
      <dgm:spPr/>
    </dgm:pt>
    <dgm:pt modelId="{1075925F-F91D-4BC1-AAA4-A83E624F16D3}" type="pres">
      <dgm:prSet presAssocID="{050FBC53-5D2B-47C4-B40C-E5363AE5B1FC}" presName="compNode" presStyleCnt="0"/>
      <dgm:spPr/>
    </dgm:pt>
    <dgm:pt modelId="{B9A0F909-CD73-4D11-BD83-82CCC2CD2878}" type="pres">
      <dgm:prSet presAssocID="{050FBC53-5D2B-47C4-B40C-E5363AE5B1FC}" presName="node" presStyleLbl="node1" presStyleIdx="0" presStyleCnt="2" custScaleY="35007" custLinFactNeighborX="1152" custLinFactNeighborY="-23006">
        <dgm:presLayoutVars>
          <dgm:bulletEnabled val="1"/>
        </dgm:presLayoutVars>
      </dgm:prSet>
      <dgm:spPr/>
    </dgm:pt>
    <dgm:pt modelId="{A5B3F81C-8413-4B0D-A6BC-228FF1063F43}" type="pres">
      <dgm:prSet presAssocID="{050FBC53-5D2B-47C4-B40C-E5363AE5B1FC}" presName="invisiNode" presStyleLbl="node1" presStyleIdx="0" presStyleCnt="2"/>
      <dgm:spPr/>
    </dgm:pt>
    <dgm:pt modelId="{F33E33ED-8985-4A72-8F52-F5DC2A8F5AFE}" type="pres">
      <dgm:prSet presAssocID="{050FBC53-5D2B-47C4-B40C-E5363AE5B1FC}" presName="imagNode" presStyleLbl="fgImgPlace1" presStyleIdx="0" presStyleCnt="2" custScaleY="197512" custLinFactNeighborX="-2" custLinFactNeighborY="-13661"/>
      <dgm:spPr>
        <a:blipFill rotWithShape="1">
          <a:blip xmlns:r="http://schemas.openxmlformats.org/officeDocument/2006/relationships" r:embed="rId1"/>
          <a:stretch>
            <a:fillRect/>
          </a:stretch>
        </a:blipFill>
      </dgm:spPr>
    </dgm:pt>
    <dgm:pt modelId="{718EF517-66EC-4C51-BA8D-8DE8718FB8C9}" type="pres">
      <dgm:prSet presAssocID="{F7A53FE6-EE41-4CEA-B3C6-4D3FBB95B405}" presName="sibTrans" presStyleLbl="sibTrans2D1" presStyleIdx="0" presStyleCnt="0"/>
      <dgm:spPr/>
    </dgm:pt>
    <dgm:pt modelId="{690561E2-F087-4945-95A2-82508E1200D6}" type="pres">
      <dgm:prSet presAssocID="{FC2FDF92-1E51-4487-9225-A46B999053DC}" presName="compNode" presStyleCnt="0"/>
      <dgm:spPr/>
    </dgm:pt>
    <dgm:pt modelId="{FAC3BE08-7A05-47E3-88A7-D9CA8F838603}" type="pres">
      <dgm:prSet presAssocID="{FC2FDF92-1E51-4487-9225-A46B999053DC}" presName="node" presStyleLbl="node1" presStyleIdx="1" presStyleCnt="2" custScaleY="35198" custLinFactNeighborX="585" custLinFactNeighborY="-21342">
        <dgm:presLayoutVars>
          <dgm:bulletEnabled val="1"/>
        </dgm:presLayoutVars>
      </dgm:prSet>
      <dgm:spPr/>
    </dgm:pt>
    <dgm:pt modelId="{FFC0C7BF-0343-4CF8-A579-D09068700E31}" type="pres">
      <dgm:prSet presAssocID="{FC2FDF92-1E51-4487-9225-A46B999053DC}" presName="invisiNode" presStyleLbl="node1" presStyleIdx="1" presStyleCnt="2"/>
      <dgm:spPr/>
    </dgm:pt>
    <dgm:pt modelId="{0992515F-6E2E-4DFF-AA64-B137DEAD5D17}" type="pres">
      <dgm:prSet presAssocID="{FC2FDF92-1E51-4487-9225-A46B999053DC}" presName="imagNode" presStyleLbl="fgImgPlace1" presStyleIdx="1" presStyleCnt="2" custScaleX="102581" custScaleY="202597" custLinFactNeighborX="-711" custLinFactNeighborY="-14685"/>
      <dgm:spPr>
        <a:blipFill rotWithShape="1">
          <a:blip xmlns:r="http://schemas.openxmlformats.org/officeDocument/2006/relationships" r:embed="rId2"/>
          <a:stretch>
            <a:fillRect/>
          </a:stretch>
        </a:blipFill>
      </dgm:spPr>
    </dgm:pt>
  </dgm:ptLst>
  <dgm:cxnLst>
    <dgm:cxn modelId="{994A1A1D-5465-4AB9-AD34-054E3859B7FC}" srcId="{8D7BAA5F-D90B-4EB2-8ED7-AD2D91A0759F}" destId="{050FBC53-5D2B-47C4-B40C-E5363AE5B1FC}" srcOrd="0" destOrd="0" parTransId="{4312EF91-21A0-4F6D-AD40-5BDD75FDC437}" sibTransId="{F7A53FE6-EE41-4CEA-B3C6-4D3FBB95B405}"/>
    <dgm:cxn modelId="{BC0E8334-D737-4341-8CB5-959EB89E0CD1}" type="presOf" srcId="{F7A53FE6-EE41-4CEA-B3C6-4D3FBB95B405}" destId="{718EF517-66EC-4C51-BA8D-8DE8718FB8C9}" srcOrd="0" destOrd="0" presId="urn:microsoft.com/office/officeart/2005/8/layout/pList2"/>
    <dgm:cxn modelId="{5207D85F-75EF-499E-BA0C-26D584E3CDCF}" type="presOf" srcId="{8D7BAA5F-D90B-4EB2-8ED7-AD2D91A0759F}" destId="{1A58E0A2-D2E7-4A57-9429-BC2D3DF23663}" srcOrd="0" destOrd="0" presId="urn:microsoft.com/office/officeart/2005/8/layout/pList2"/>
    <dgm:cxn modelId="{24CBC044-4AA3-4405-84B8-3A710B393C27}" srcId="{8D7BAA5F-D90B-4EB2-8ED7-AD2D91A0759F}" destId="{FC2FDF92-1E51-4487-9225-A46B999053DC}" srcOrd="1" destOrd="0" parTransId="{05D24D58-4547-4F4E-8CBD-2A2EEFF2C20E}" sibTransId="{5E100AD7-6300-4817-9FC9-74D8CCAAB66A}"/>
    <dgm:cxn modelId="{AD0C67BC-4CAE-4274-8667-672E68AF2FFE}" type="presOf" srcId="{FC2FDF92-1E51-4487-9225-A46B999053DC}" destId="{FAC3BE08-7A05-47E3-88A7-D9CA8F838603}" srcOrd="0" destOrd="0" presId="urn:microsoft.com/office/officeart/2005/8/layout/pList2"/>
    <dgm:cxn modelId="{D3941DE8-F3B4-475B-A124-EEDDB4CAF167}" type="presOf" srcId="{050FBC53-5D2B-47C4-B40C-E5363AE5B1FC}" destId="{B9A0F909-CD73-4D11-BD83-82CCC2CD2878}" srcOrd="0" destOrd="0" presId="urn:microsoft.com/office/officeart/2005/8/layout/pList2"/>
    <dgm:cxn modelId="{A5A89154-8C56-433E-ABC2-0151D1FAEB84}" type="presParOf" srcId="{1A58E0A2-D2E7-4A57-9429-BC2D3DF23663}" destId="{5D0C2127-7E8B-4E58-AC1B-7F7C81359B12}" srcOrd="0" destOrd="0" presId="urn:microsoft.com/office/officeart/2005/8/layout/pList2"/>
    <dgm:cxn modelId="{BFC9EA55-EBB9-4E75-9C0C-C28864A80B5B}" type="presParOf" srcId="{1A58E0A2-D2E7-4A57-9429-BC2D3DF23663}" destId="{0D90E777-73FE-43D2-A069-96B370206C4E}" srcOrd="1" destOrd="0" presId="urn:microsoft.com/office/officeart/2005/8/layout/pList2"/>
    <dgm:cxn modelId="{BF95B298-F30F-4FAD-BEC5-263B33F0F729}" type="presParOf" srcId="{0D90E777-73FE-43D2-A069-96B370206C4E}" destId="{1075925F-F91D-4BC1-AAA4-A83E624F16D3}" srcOrd="0" destOrd="0" presId="urn:microsoft.com/office/officeart/2005/8/layout/pList2"/>
    <dgm:cxn modelId="{759D9491-6837-4338-9539-5DF4BC3F1B45}" type="presParOf" srcId="{1075925F-F91D-4BC1-AAA4-A83E624F16D3}" destId="{B9A0F909-CD73-4D11-BD83-82CCC2CD2878}" srcOrd="0" destOrd="0" presId="urn:microsoft.com/office/officeart/2005/8/layout/pList2"/>
    <dgm:cxn modelId="{668DDAEF-3093-4ADE-BB60-687B0CFD0B5E}" type="presParOf" srcId="{1075925F-F91D-4BC1-AAA4-A83E624F16D3}" destId="{A5B3F81C-8413-4B0D-A6BC-228FF1063F43}" srcOrd="1" destOrd="0" presId="urn:microsoft.com/office/officeart/2005/8/layout/pList2"/>
    <dgm:cxn modelId="{C8EBD113-9F57-439E-9A9D-0BE670A7D33C}" type="presParOf" srcId="{1075925F-F91D-4BC1-AAA4-A83E624F16D3}" destId="{F33E33ED-8985-4A72-8F52-F5DC2A8F5AFE}" srcOrd="2" destOrd="0" presId="urn:microsoft.com/office/officeart/2005/8/layout/pList2"/>
    <dgm:cxn modelId="{3BAEFD47-F3E5-41C8-A96E-2972DE5FCD60}" type="presParOf" srcId="{0D90E777-73FE-43D2-A069-96B370206C4E}" destId="{718EF517-66EC-4C51-BA8D-8DE8718FB8C9}" srcOrd="1" destOrd="0" presId="urn:microsoft.com/office/officeart/2005/8/layout/pList2"/>
    <dgm:cxn modelId="{AC2BF669-E8C6-4804-A2AD-CC4C0F083FD0}" type="presParOf" srcId="{0D90E777-73FE-43D2-A069-96B370206C4E}" destId="{690561E2-F087-4945-95A2-82508E1200D6}" srcOrd="2" destOrd="0" presId="urn:microsoft.com/office/officeart/2005/8/layout/pList2"/>
    <dgm:cxn modelId="{7EF49B0F-38ED-4058-974A-A7A4410A46AC}" type="presParOf" srcId="{690561E2-F087-4945-95A2-82508E1200D6}" destId="{FAC3BE08-7A05-47E3-88A7-D9CA8F838603}" srcOrd="0" destOrd="0" presId="urn:microsoft.com/office/officeart/2005/8/layout/pList2"/>
    <dgm:cxn modelId="{B098DA8A-19AA-417E-8715-2171B15B4A80}" type="presParOf" srcId="{690561E2-F087-4945-95A2-82508E1200D6}" destId="{FFC0C7BF-0343-4CF8-A579-D09068700E31}" srcOrd="1" destOrd="0" presId="urn:microsoft.com/office/officeart/2005/8/layout/pList2"/>
    <dgm:cxn modelId="{D7519D3B-5BCE-4F74-860B-BC409B44FA16}" type="presParOf" srcId="{690561E2-F087-4945-95A2-82508E1200D6}" destId="{0992515F-6E2E-4DFF-AA64-B137DEAD5D17}"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AB2FE4-E5A1-44FE-808A-B1749C29510A}" type="doc">
      <dgm:prSet loTypeId="urn:microsoft.com/office/officeart/2005/8/layout/pList2" loCatId="list" qsTypeId="urn:microsoft.com/office/officeart/2005/8/quickstyle/simple1#5" qsCatId="simple" csTypeId="urn:microsoft.com/office/officeart/2005/8/colors/accent1_2#5" csCatId="accent1" phldr="1"/>
      <dgm:spPr/>
    </dgm:pt>
    <dgm:pt modelId="{051A6387-EB99-479D-B47F-88B4871DD40E}">
      <dgm:prSet phldrT="[Text]"/>
      <dgm:spPr/>
      <dgm:t>
        <a:bodyPr/>
        <a:lstStyle/>
        <a:p>
          <a:r>
            <a:rPr lang="en-GB" b="1" dirty="0">
              <a:latin typeface="Comic Sans MS" panose="030F0702030302020204" pitchFamily="66" charset="0"/>
            </a:rPr>
            <a:t>SOMNOLENCE</a:t>
          </a:r>
        </a:p>
      </dgm:t>
    </dgm:pt>
    <dgm:pt modelId="{9C90C7AD-7C35-4808-81E1-15FAA1CE1C47}" type="parTrans" cxnId="{D0884536-515C-410F-AA0C-0DAA06D37E3F}">
      <dgm:prSet/>
      <dgm:spPr/>
      <dgm:t>
        <a:bodyPr/>
        <a:lstStyle/>
        <a:p>
          <a:endParaRPr lang="en-GB"/>
        </a:p>
      </dgm:t>
    </dgm:pt>
    <dgm:pt modelId="{A6341F71-C687-4E63-A534-D67C46C90F8D}" type="sibTrans" cxnId="{D0884536-515C-410F-AA0C-0DAA06D37E3F}">
      <dgm:prSet/>
      <dgm:spPr/>
      <dgm:t>
        <a:bodyPr/>
        <a:lstStyle/>
        <a:p>
          <a:endParaRPr lang="en-GB"/>
        </a:p>
      </dgm:t>
    </dgm:pt>
    <dgm:pt modelId="{9ECDD75A-593F-417C-A31D-545B697A540F}">
      <dgm:prSet phldrT="[Text]"/>
      <dgm:spPr/>
      <dgm:t>
        <a:bodyPr/>
        <a:lstStyle/>
        <a:p>
          <a:r>
            <a:rPr lang="en-GB" b="1" dirty="0">
              <a:latin typeface="Comic Sans MS" panose="030F0702030302020204" pitchFamily="66" charset="0"/>
            </a:rPr>
            <a:t>TORTICOLLIS</a:t>
          </a:r>
        </a:p>
      </dgm:t>
    </dgm:pt>
    <dgm:pt modelId="{E11A6EC3-6CFA-4171-A6E6-61BC1E0086A8}" type="parTrans" cxnId="{63B873AA-E120-450A-8EA8-B8D9E6B11E65}">
      <dgm:prSet/>
      <dgm:spPr/>
      <dgm:t>
        <a:bodyPr/>
        <a:lstStyle/>
        <a:p>
          <a:endParaRPr lang="en-GB"/>
        </a:p>
      </dgm:t>
    </dgm:pt>
    <dgm:pt modelId="{787EF664-42AB-416F-A3BF-592A1BB52821}" type="sibTrans" cxnId="{63B873AA-E120-450A-8EA8-B8D9E6B11E65}">
      <dgm:prSet/>
      <dgm:spPr/>
      <dgm:t>
        <a:bodyPr/>
        <a:lstStyle/>
        <a:p>
          <a:endParaRPr lang="en-GB"/>
        </a:p>
      </dgm:t>
    </dgm:pt>
    <dgm:pt modelId="{78FB64FB-C38B-401E-ABA8-162A6D5E0A21}">
      <dgm:prSet phldrT="[Text]"/>
      <dgm:spPr/>
      <dgm:t>
        <a:bodyPr/>
        <a:lstStyle/>
        <a:p>
          <a:r>
            <a:rPr lang="en-GB" b="1" dirty="0">
              <a:latin typeface="Comic Sans MS" panose="030F0702030302020204" pitchFamily="66" charset="0"/>
            </a:rPr>
            <a:t>PARALYSIS</a:t>
          </a:r>
        </a:p>
      </dgm:t>
    </dgm:pt>
    <dgm:pt modelId="{5982CD39-3CD6-46A3-AD3A-3F654DC74C5C}" type="parTrans" cxnId="{000965A8-9CD4-4A88-B2F1-6CF489B0BB21}">
      <dgm:prSet/>
      <dgm:spPr/>
      <dgm:t>
        <a:bodyPr/>
        <a:lstStyle/>
        <a:p>
          <a:endParaRPr lang="en-GB"/>
        </a:p>
      </dgm:t>
    </dgm:pt>
    <dgm:pt modelId="{7D5BCAFA-4399-48BB-8DA3-179F7B95EB98}" type="sibTrans" cxnId="{000965A8-9CD4-4A88-B2F1-6CF489B0BB21}">
      <dgm:prSet/>
      <dgm:spPr/>
      <dgm:t>
        <a:bodyPr/>
        <a:lstStyle/>
        <a:p>
          <a:endParaRPr lang="en-GB"/>
        </a:p>
      </dgm:t>
    </dgm:pt>
    <dgm:pt modelId="{E5425240-16A3-48A6-9793-3F17FDA5AE64}" type="pres">
      <dgm:prSet presAssocID="{5FAB2FE4-E5A1-44FE-808A-B1749C29510A}" presName="Name0" presStyleCnt="0">
        <dgm:presLayoutVars>
          <dgm:dir/>
          <dgm:resizeHandles val="exact"/>
        </dgm:presLayoutVars>
      </dgm:prSet>
      <dgm:spPr/>
    </dgm:pt>
    <dgm:pt modelId="{90B119FF-FD5C-4620-9F62-5BD882DFA206}" type="pres">
      <dgm:prSet presAssocID="{5FAB2FE4-E5A1-44FE-808A-B1749C29510A}" presName="bkgdShp" presStyleLbl="alignAccFollowNode1" presStyleIdx="0" presStyleCnt="1"/>
      <dgm:spPr/>
    </dgm:pt>
    <dgm:pt modelId="{D1F659FE-2AED-4679-AA94-B5BB9364282B}" type="pres">
      <dgm:prSet presAssocID="{5FAB2FE4-E5A1-44FE-808A-B1749C29510A}" presName="linComp" presStyleCnt="0"/>
      <dgm:spPr/>
    </dgm:pt>
    <dgm:pt modelId="{07112132-B0D1-4A0B-842F-640CE8E114D8}" type="pres">
      <dgm:prSet presAssocID="{051A6387-EB99-479D-B47F-88B4871DD40E}" presName="compNode" presStyleCnt="0"/>
      <dgm:spPr/>
    </dgm:pt>
    <dgm:pt modelId="{CF322450-879A-4100-BC72-BEFA4164923B}" type="pres">
      <dgm:prSet presAssocID="{051A6387-EB99-479D-B47F-88B4871DD40E}" presName="node" presStyleLbl="node1" presStyleIdx="0" presStyleCnt="3" custScaleY="42679" custLinFactNeighborX="-3962" custLinFactNeighborY="-45556">
        <dgm:presLayoutVars>
          <dgm:bulletEnabled val="1"/>
        </dgm:presLayoutVars>
      </dgm:prSet>
      <dgm:spPr/>
    </dgm:pt>
    <dgm:pt modelId="{288A70DF-46CE-4DA7-A8BB-BC929DC8D4E4}" type="pres">
      <dgm:prSet presAssocID="{051A6387-EB99-479D-B47F-88B4871DD40E}" presName="invisiNode" presStyleLbl="node1" presStyleIdx="0" presStyleCnt="3"/>
      <dgm:spPr/>
    </dgm:pt>
    <dgm:pt modelId="{5A3AC8FA-F5FE-4D2D-BE23-1122E5C493C6}" type="pres">
      <dgm:prSet presAssocID="{051A6387-EB99-479D-B47F-88B4871DD40E}" presName="imagNode" presStyleLbl="fgImgPlace1" presStyleIdx="0" presStyleCnt="3" custScaleY="127811" custLinFactNeighborX="-3962" custLinFactNeighborY="-28851"/>
      <dgm:spPr>
        <a:blipFill rotWithShape="1">
          <a:blip xmlns:r="http://schemas.openxmlformats.org/officeDocument/2006/relationships" r:embed="rId1"/>
          <a:stretch>
            <a:fillRect/>
          </a:stretch>
        </a:blipFill>
      </dgm:spPr>
    </dgm:pt>
    <dgm:pt modelId="{F05602A7-E91E-4CAF-96DF-DC0966031296}" type="pres">
      <dgm:prSet presAssocID="{A6341F71-C687-4E63-A534-D67C46C90F8D}" presName="sibTrans" presStyleLbl="sibTrans2D1" presStyleIdx="0" presStyleCnt="0"/>
      <dgm:spPr/>
    </dgm:pt>
    <dgm:pt modelId="{70529791-9E3C-4ED8-88FF-02839CAA90DB}" type="pres">
      <dgm:prSet presAssocID="{9ECDD75A-593F-417C-A31D-545B697A540F}" presName="compNode" presStyleCnt="0"/>
      <dgm:spPr/>
    </dgm:pt>
    <dgm:pt modelId="{CC7CE4D6-249A-422C-B971-02B6F3A75460}" type="pres">
      <dgm:prSet presAssocID="{9ECDD75A-593F-417C-A31D-545B697A540F}" presName="node" presStyleLbl="node1" presStyleIdx="1" presStyleCnt="3" custScaleY="28346" custLinFactNeighborY="-48123">
        <dgm:presLayoutVars>
          <dgm:bulletEnabled val="1"/>
        </dgm:presLayoutVars>
      </dgm:prSet>
      <dgm:spPr/>
    </dgm:pt>
    <dgm:pt modelId="{D6D96C00-C26A-45C5-9742-AAFD6AB6D48D}" type="pres">
      <dgm:prSet presAssocID="{9ECDD75A-593F-417C-A31D-545B697A540F}" presName="invisiNode" presStyleLbl="node1" presStyleIdx="1" presStyleCnt="3"/>
      <dgm:spPr/>
    </dgm:pt>
    <dgm:pt modelId="{0C5464AA-3525-4C24-8AEC-A3D71B144409}" type="pres">
      <dgm:prSet presAssocID="{9ECDD75A-593F-417C-A31D-545B697A540F}" presName="imagNode" presStyleLbl="fgImgPlace1" presStyleIdx="1" presStyleCnt="3" custScaleY="122891" custLinFactNeighborY="-27217"/>
      <dgm:spPr>
        <a:blipFill rotWithShape="1">
          <a:blip xmlns:r="http://schemas.openxmlformats.org/officeDocument/2006/relationships" r:embed="rId2"/>
          <a:stretch>
            <a:fillRect/>
          </a:stretch>
        </a:blipFill>
      </dgm:spPr>
    </dgm:pt>
    <dgm:pt modelId="{F202F871-0FFB-462B-94E0-A2A7AC8BE55A}" type="pres">
      <dgm:prSet presAssocID="{787EF664-42AB-416F-A3BF-592A1BB52821}" presName="sibTrans" presStyleLbl="sibTrans2D1" presStyleIdx="0" presStyleCnt="0"/>
      <dgm:spPr/>
    </dgm:pt>
    <dgm:pt modelId="{D81FBEB5-8DED-4A6D-ADD0-78058900B32E}" type="pres">
      <dgm:prSet presAssocID="{78FB64FB-C38B-401E-ABA8-162A6D5E0A21}" presName="compNode" presStyleCnt="0"/>
      <dgm:spPr/>
    </dgm:pt>
    <dgm:pt modelId="{9C7D83DD-7D60-4378-BCF8-59BC65ACFD42}" type="pres">
      <dgm:prSet presAssocID="{78FB64FB-C38B-401E-ABA8-162A6D5E0A21}" presName="node" presStyleLbl="node1" presStyleIdx="2" presStyleCnt="3" custScaleY="32615" custLinFactNeighborX="1507" custLinFactNeighborY="-53883">
        <dgm:presLayoutVars>
          <dgm:bulletEnabled val="1"/>
        </dgm:presLayoutVars>
      </dgm:prSet>
      <dgm:spPr/>
    </dgm:pt>
    <dgm:pt modelId="{CB64150B-B7B0-4414-9DDA-8E753E237BA1}" type="pres">
      <dgm:prSet presAssocID="{78FB64FB-C38B-401E-ABA8-162A6D5E0A21}" presName="invisiNode" presStyleLbl="node1" presStyleIdx="2" presStyleCnt="3"/>
      <dgm:spPr/>
    </dgm:pt>
    <dgm:pt modelId="{0A9B4553-2BDA-43B5-BF02-0A07F40CA5C9}" type="pres">
      <dgm:prSet presAssocID="{78FB64FB-C38B-401E-ABA8-162A6D5E0A21}" presName="imagNode" presStyleLbl="fgImgPlace1" presStyleIdx="2" presStyleCnt="3" custScaleY="122891" custLinFactNeighborX="-3664" custLinFactNeighborY="-33488"/>
      <dgm:spPr>
        <a:blipFill rotWithShape="1">
          <a:blip xmlns:r="http://schemas.openxmlformats.org/officeDocument/2006/relationships" r:embed="rId3"/>
          <a:stretch>
            <a:fillRect/>
          </a:stretch>
        </a:blipFill>
      </dgm:spPr>
    </dgm:pt>
  </dgm:ptLst>
  <dgm:cxnLst>
    <dgm:cxn modelId="{3B5C4706-038B-42C6-8FB2-5E963EE3EC5A}" type="presOf" srcId="{78FB64FB-C38B-401E-ABA8-162A6D5E0A21}" destId="{9C7D83DD-7D60-4378-BCF8-59BC65ACFD42}" srcOrd="0" destOrd="0" presId="urn:microsoft.com/office/officeart/2005/8/layout/pList2"/>
    <dgm:cxn modelId="{7B458B29-6222-4569-B5B7-821FC9F91C4C}" type="presOf" srcId="{5FAB2FE4-E5A1-44FE-808A-B1749C29510A}" destId="{E5425240-16A3-48A6-9793-3F17FDA5AE64}" srcOrd="0" destOrd="0" presId="urn:microsoft.com/office/officeart/2005/8/layout/pList2"/>
    <dgm:cxn modelId="{D0884536-515C-410F-AA0C-0DAA06D37E3F}" srcId="{5FAB2FE4-E5A1-44FE-808A-B1749C29510A}" destId="{051A6387-EB99-479D-B47F-88B4871DD40E}" srcOrd="0" destOrd="0" parTransId="{9C90C7AD-7C35-4808-81E1-15FAA1CE1C47}" sibTransId="{A6341F71-C687-4E63-A534-D67C46C90F8D}"/>
    <dgm:cxn modelId="{1688935B-EABE-4D34-A218-43638567D7F5}" type="presOf" srcId="{A6341F71-C687-4E63-A534-D67C46C90F8D}" destId="{F05602A7-E91E-4CAF-96DF-DC0966031296}" srcOrd="0" destOrd="0" presId="urn:microsoft.com/office/officeart/2005/8/layout/pList2"/>
    <dgm:cxn modelId="{BC459B54-4EFC-4BBE-94E1-F86E9F3BCA11}" type="presOf" srcId="{051A6387-EB99-479D-B47F-88B4871DD40E}" destId="{CF322450-879A-4100-BC72-BEFA4164923B}" srcOrd="0" destOrd="0" presId="urn:microsoft.com/office/officeart/2005/8/layout/pList2"/>
    <dgm:cxn modelId="{000965A8-9CD4-4A88-B2F1-6CF489B0BB21}" srcId="{5FAB2FE4-E5A1-44FE-808A-B1749C29510A}" destId="{78FB64FB-C38B-401E-ABA8-162A6D5E0A21}" srcOrd="2" destOrd="0" parTransId="{5982CD39-3CD6-46A3-AD3A-3F654DC74C5C}" sibTransId="{7D5BCAFA-4399-48BB-8DA3-179F7B95EB98}"/>
    <dgm:cxn modelId="{63B873AA-E120-450A-8EA8-B8D9E6B11E65}" srcId="{5FAB2FE4-E5A1-44FE-808A-B1749C29510A}" destId="{9ECDD75A-593F-417C-A31D-545B697A540F}" srcOrd="1" destOrd="0" parTransId="{E11A6EC3-6CFA-4171-A6E6-61BC1E0086A8}" sibTransId="{787EF664-42AB-416F-A3BF-592A1BB52821}"/>
    <dgm:cxn modelId="{8B9762DB-19E9-4C55-A60F-6D967F98D446}" type="presOf" srcId="{9ECDD75A-593F-417C-A31D-545B697A540F}" destId="{CC7CE4D6-249A-422C-B971-02B6F3A75460}" srcOrd="0" destOrd="0" presId="urn:microsoft.com/office/officeart/2005/8/layout/pList2"/>
    <dgm:cxn modelId="{C62755FA-6332-402F-A4AF-BED7D9C761CE}" type="presOf" srcId="{787EF664-42AB-416F-A3BF-592A1BB52821}" destId="{F202F871-0FFB-462B-94E0-A2A7AC8BE55A}" srcOrd="0" destOrd="0" presId="urn:microsoft.com/office/officeart/2005/8/layout/pList2"/>
    <dgm:cxn modelId="{607708E8-7EF2-4041-B3E4-4BFE0C8E18B9}" type="presParOf" srcId="{E5425240-16A3-48A6-9793-3F17FDA5AE64}" destId="{90B119FF-FD5C-4620-9F62-5BD882DFA206}" srcOrd="0" destOrd="0" presId="urn:microsoft.com/office/officeart/2005/8/layout/pList2"/>
    <dgm:cxn modelId="{9D3DDE08-C6E8-4D8D-B05F-55FCF859622A}" type="presParOf" srcId="{E5425240-16A3-48A6-9793-3F17FDA5AE64}" destId="{D1F659FE-2AED-4679-AA94-B5BB9364282B}" srcOrd="1" destOrd="0" presId="urn:microsoft.com/office/officeart/2005/8/layout/pList2"/>
    <dgm:cxn modelId="{F6AB4164-A482-472C-836E-D94E25E09F1B}" type="presParOf" srcId="{D1F659FE-2AED-4679-AA94-B5BB9364282B}" destId="{07112132-B0D1-4A0B-842F-640CE8E114D8}" srcOrd="0" destOrd="0" presId="urn:microsoft.com/office/officeart/2005/8/layout/pList2"/>
    <dgm:cxn modelId="{169FFB57-589D-4BD5-A223-9B3B6896718D}" type="presParOf" srcId="{07112132-B0D1-4A0B-842F-640CE8E114D8}" destId="{CF322450-879A-4100-BC72-BEFA4164923B}" srcOrd="0" destOrd="0" presId="urn:microsoft.com/office/officeart/2005/8/layout/pList2"/>
    <dgm:cxn modelId="{DD4466FF-0270-4C43-95B4-ED325001E70C}" type="presParOf" srcId="{07112132-B0D1-4A0B-842F-640CE8E114D8}" destId="{288A70DF-46CE-4DA7-A8BB-BC929DC8D4E4}" srcOrd="1" destOrd="0" presId="urn:microsoft.com/office/officeart/2005/8/layout/pList2"/>
    <dgm:cxn modelId="{7162980F-6C5C-4522-8D06-649F70E4BA82}" type="presParOf" srcId="{07112132-B0D1-4A0B-842F-640CE8E114D8}" destId="{5A3AC8FA-F5FE-4D2D-BE23-1122E5C493C6}" srcOrd="2" destOrd="0" presId="urn:microsoft.com/office/officeart/2005/8/layout/pList2"/>
    <dgm:cxn modelId="{6BFD1559-1F56-43E7-B571-9D6E13870115}" type="presParOf" srcId="{D1F659FE-2AED-4679-AA94-B5BB9364282B}" destId="{F05602A7-E91E-4CAF-96DF-DC0966031296}" srcOrd="1" destOrd="0" presId="urn:microsoft.com/office/officeart/2005/8/layout/pList2"/>
    <dgm:cxn modelId="{4625C2A3-A8E2-420A-8D97-5F9E769DC62E}" type="presParOf" srcId="{D1F659FE-2AED-4679-AA94-B5BB9364282B}" destId="{70529791-9E3C-4ED8-88FF-02839CAA90DB}" srcOrd="2" destOrd="0" presId="urn:microsoft.com/office/officeart/2005/8/layout/pList2"/>
    <dgm:cxn modelId="{84ADD921-552F-4369-A1B4-CDEFA05DB224}" type="presParOf" srcId="{70529791-9E3C-4ED8-88FF-02839CAA90DB}" destId="{CC7CE4D6-249A-422C-B971-02B6F3A75460}" srcOrd="0" destOrd="0" presId="urn:microsoft.com/office/officeart/2005/8/layout/pList2"/>
    <dgm:cxn modelId="{781FF0C1-F105-4875-8578-BA75B19831DC}" type="presParOf" srcId="{70529791-9E3C-4ED8-88FF-02839CAA90DB}" destId="{D6D96C00-C26A-45C5-9742-AAFD6AB6D48D}" srcOrd="1" destOrd="0" presId="urn:microsoft.com/office/officeart/2005/8/layout/pList2"/>
    <dgm:cxn modelId="{DAE0EE04-9037-4456-A2CC-3A70DFC6317D}" type="presParOf" srcId="{70529791-9E3C-4ED8-88FF-02839CAA90DB}" destId="{0C5464AA-3525-4C24-8AEC-A3D71B144409}" srcOrd="2" destOrd="0" presId="urn:microsoft.com/office/officeart/2005/8/layout/pList2"/>
    <dgm:cxn modelId="{646ED2C9-96FD-494D-A494-3B123D404F30}" type="presParOf" srcId="{D1F659FE-2AED-4679-AA94-B5BB9364282B}" destId="{F202F871-0FFB-462B-94E0-A2A7AC8BE55A}" srcOrd="3" destOrd="0" presId="urn:microsoft.com/office/officeart/2005/8/layout/pList2"/>
    <dgm:cxn modelId="{0D6F7FA1-23A9-4A2E-AAC9-467C354D40D6}" type="presParOf" srcId="{D1F659FE-2AED-4679-AA94-B5BB9364282B}" destId="{D81FBEB5-8DED-4A6D-ADD0-78058900B32E}" srcOrd="4" destOrd="0" presId="urn:microsoft.com/office/officeart/2005/8/layout/pList2"/>
    <dgm:cxn modelId="{8DA3C6D5-D1A5-4047-BE54-30ACF6B7FBC1}" type="presParOf" srcId="{D81FBEB5-8DED-4A6D-ADD0-78058900B32E}" destId="{9C7D83DD-7D60-4378-BCF8-59BC65ACFD42}" srcOrd="0" destOrd="0" presId="urn:microsoft.com/office/officeart/2005/8/layout/pList2"/>
    <dgm:cxn modelId="{DB1A8AF4-8293-4D88-BFC7-0A4CE6DA70BB}" type="presParOf" srcId="{D81FBEB5-8DED-4A6D-ADD0-78058900B32E}" destId="{CB64150B-B7B0-4414-9DDA-8E753E237BA1}" srcOrd="1" destOrd="0" presId="urn:microsoft.com/office/officeart/2005/8/layout/pList2"/>
    <dgm:cxn modelId="{619D3FD9-0A63-4563-9669-6C12554E9B27}" type="presParOf" srcId="{D81FBEB5-8DED-4A6D-ADD0-78058900B32E}" destId="{0A9B4553-2BDA-43B5-BF02-0A07F40CA5C9}" srcOrd="2" destOrd="0" presId="urn:microsoft.com/office/officeart/2005/8/layout/p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1A92E19-7956-4699-82DD-1E6510A78721}" type="doc">
      <dgm:prSet loTypeId="urn:microsoft.com/office/officeart/2005/8/layout/pList2" loCatId="list" qsTypeId="urn:microsoft.com/office/officeart/2005/8/quickstyle/simple1#9" qsCatId="simple" csTypeId="urn:microsoft.com/office/officeart/2005/8/colors/accent1_2#9" csCatId="accent1" phldr="1"/>
      <dgm:spPr/>
    </dgm:pt>
    <dgm:pt modelId="{BC6BF74C-45F5-4636-BD8F-498BBA1E969F}">
      <dgm:prSet phldrT="[Text]" custT="1"/>
      <dgm:spPr/>
      <dgm:t>
        <a:bodyPr/>
        <a:lstStyle/>
        <a:p>
          <a:r>
            <a:rPr lang="en-GB" sz="1800" b="1" dirty="0">
              <a:latin typeface="Comic Sans MS" panose="030F0702030302020204" pitchFamily="66" charset="0"/>
            </a:rPr>
            <a:t>Away from highways</a:t>
          </a:r>
        </a:p>
      </dgm:t>
    </dgm:pt>
    <dgm:pt modelId="{AACA602A-5126-4717-A6C8-83C6B6C39D46}" type="parTrans" cxnId="{FA6E6334-62ED-4BF9-B5A4-E662E15E49AE}">
      <dgm:prSet/>
      <dgm:spPr/>
      <dgm:t>
        <a:bodyPr/>
        <a:lstStyle/>
        <a:p>
          <a:endParaRPr lang="en-GB"/>
        </a:p>
      </dgm:t>
    </dgm:pt>
    <dgm:pt modelId="{34AD6E71-D778-4F20-B235-E6605EF22A42}" type="sibTrans" cxnId="{FA6E6334-62ED-4BF9-B5A4-E662E15E49AE}">
      <dgm:prSet/>
      <dgm:spPr/>
      <dgm:t>
        <a:bodyPr/>
        <a:lstStyle/>
        <a:p>
          <a:endParaRPr lang="en-GB"/>
        </a:p>
      </dgm:t>
    </dgm:pt>
    <dgm:pt modelId="{8FE93003-057E-41D6-A544-87B6B6E5846E}">
      <dgm:prSet phldrT="[Text]" custT="1"/>
      <dgm:spPr/>
      <dgm:t>
        <a:bodyPr/>
        <a:lstStyle/>
        <a:p>
          <a:r>
            <a:rPr lang="en-GB" sz="2000" b="1" dirty="0">
              <a:latin typeface="Comic Sans MS" panose="030F0702030302020204" pitchFamily="66" charset="0"/>
            </a:rPr>
            <a:t>Well shaded trees </a:t>
          </a:r>
        </a:p>
      </dgm:t>
    </dgm:pt>
    <dgm:pt modelId="{9AEBC218-AFB9-4D36-9499-64DFDAA0FF8B}" type="parTrans" cxnId="{DB50F333-6FF6-4FAE-B5CF-00C3158AA6CA}">
      <dgm:prSet/>
      <dgm:spPr/>
      <dgm:t>
        <a:bodyPr/>
        <a:lstStyle/>
        <a:p>
          <a:endParaRPr lang="en-GB"/>
        </a:p>
      </dgm:t>
    </dgm:pt>
    <dgm:pt modelId="{C503E42B-EC7F-4D5A-9DEE-0E511E7FBC30}" type="sibTrans" cxnId="{DB50F333-6FF6-4FAE-B5CF-00C3158AA6CA}">
      <dgm:prSet/>
      <dgm:spPr/>
      <dgm:t>
        <a:bodyPr/>
        <a:lstStyle/>
        <a:p>
          <a:endParaRPr lang="en-GB"/>
        </a:p>
      </dgm:t>
    </dgm:pt>
    <dgm:pt modelId="{87B54004-ED83-46DC-BE87-BAF69B07DD9D}">
      <dgm:prSet phldrT="[Text]" custT="1"/>
      <dgm:spPr/>
      <dgm:t>
        <a:bodyPr/>
        <a:lstStyle/>
        <a:p>
          <a:r>
            <a:rPr lang="en-GB" sz="1800" b="1" dirty="0">
              <a:latin typeface="Comic Sans MS" panose="030F0702030302020204" pitchFamily="66" charset="0"/>
            </a:rPr>
            <a:t>Well spaced pens</a:t>
          </a:r>
        </a:p>
      </dgm:t>
    </dgm:pt>
    <dgm:pt modelId="{D3A5C87B-DD06-4CB5-BE2F-B8BEAF288D62}" type="parTrans" cxnId="{1AAFA7D8-9BC3-490E-9CF8-7B30226FBA03}">
      <dgm:prSet/>
      <dgm:spPr/>
      <dgm:t>
        <a:bodyPr/>
        <a:lstStyle/>
        <a:p>
          <a:endParaRPr lang="en-GB"/>
        </a:p>
      </dgm:t>
    </dgm:pt>
    <dgm:pt modelId="{40E49949-5304-407E-AA23-81C918002C9C}" type="sibTrans" cxnId="{1AAFA7D8-9BC3-490E-9CF8-7B30226FBA03}">
      <dgm:prSet/>
      <dgm:spPr/>
      <dgm:t>
        <a:bodyPr/>
        <a:lstStyle/>
        <a:p>
          <a:endParaRPr lang="en-GB"/>
        </a:p>
      </dgm:t>
    </dgm:pt>
    <dgm:pt modelId="{61426CEB-7682-4620-B414-2BE8DB25A871}" type="pres">
      <dgm:prSet presAssocID="{D1A92E19-7956-4699-82DD-1E6510A78721}" presName="Name0" presStyleCnt="0">
        <dgm:presLayoutVars>
          <dgm:dir/>
          <dgm:resizeHandles val="exact"/>
        </dgm:presLayoutVars>
      </dgm:prSet>
      <dgm:spPr/>
    </dgm:pt>
    <dgm:pt modelId="{87F41B6D-DE70-4808-AC9F-E765F9DBCD9A}" type="pres">
      <dgm:prSet presAssocID="{D1A92E19-7956-4699-82DD-1E6510A78721}" presName="bkgdShp" presStyleLbl="alignAccFollowNode1" presStyleIdx="0" presStyleCnt="1"/>
      <dgm:spPr/>
    </dgm:pt>
    <dgm:pt modelId="{878BDCA6-A02E-4296-8582-C9503B662076}" type="pres">
      <dgm:prSet presAssocID="{D1A92E19-7956-4699-82DD-1E6510A78721}" presName="linComp" presStyleCnt="0"/>
      <dgm:spPr/>
    </dgm:pt>
    <dgm:pt modelId="{C5305125-4CC1-492F-92C3-E853CF050AD0}" type="pres">
      <dgm:prSet presAssocID="{BC6BF74C-45F5-4636-BD8F-498BBA1E969F}" presName="compNode" presStyleCnt="0"/>
      <dgm:spPr/>
    </dgm:pt>
    <dgm:pt modelId="{34A8BC61-6199-47BC-893C-9FE45D1CD9CB}" type="pres">
      <dgm:prSet presAssocID="{BC6BF74C-45F5-4636-BD8F-498BBA1E969F}" presName="node" presStyleLbl="node1" presStyleIdx="0" presStyleCnt="3" custScaleY="56898" custLinFactNeighborX="-848" custLinFactNeighborY="-15004">
        <dgm:presLayoutVars>
          <dgm:bulletEnabled val="1"/>
        </dgm:presLayoutVars>
      </dgm:prSet>
      <dgm:spPr/>
    </dgm:pt>
    <dgm:pt modelId="{CBF9FD72-795C-436D-85F7-DFD367E8B466}" type="pres">
      <dgm:prSet presAssocID="{BC6BF74C-45F5-4636-BD8F-498BBA1E969F}" presName="invisiNode" presStyleLbl="node1" presStyleIdx="0" presStyleCnt="3"/>
      <dgm:spPr/>
    </dgm:pt>
    <dgm:pt modelId="{161194CB-48C1-4F83-90A1-CA318F9293B4}" type="pres">
      <dgm:prSet presAssocID="{BC6BF74C-45F5-4636-BD8F-498BBA1E969F}" presName="imagNode" presStyleLbl="fgImgPlace1" presStyleIdx="0" presStyleCnt="3" custScaleY="149336" custLinFactNeighborX="-848" custLinFactNeighborY="403"/>
      <dgm:spPr>
        <a:blipFill rotWithShape="1">
          <a:blip xmlns:r="http://schemas.openxmlformats.org/officeDocument/2006/relationships" r:embed="rId1"/>
          <a:stretch>
            <a:fillRect/>
          </a:stretch>
        </a:blipFill>
      </dgm:spPr>
    </dgm:pt>
    <dgm:pt modelId="{4A7C6C22-4C63-401C-A02F-92470F68D673}" type="pres">
      <dgm:prSet presAssocID="{34AD6E71-D778-4F20-B235-E6605EF22A42}" presName="sibTrans" presStyleLbl="sibTrans2D1" presStyleIdx="0" presStyleCnt="0"/>
      <dgm:spPr/>
    </dgm:pt>
    <dgm:pt modelId="{306D5A44-D3E7-48DA-AB19-FB19C3DD3EF4}" type="pres">
      <dgm:prSet presAssocID="{8FE93003-057E-41D6-A544-87B6B6E5846E}" presName="compNode" presStyleCnt="0"/>
      <dgm:spPr/>
    </dgm:pt>
    <dgm:pt modelId="{2DCC3F51-8758-48EA-AAE5-0DD3DD07D5F0}" type="pres">
      <dgm:prSet presAssocID="{8FE93003-057E-41D6-A544-87B6B6E5846E}" presName="node" presStyleLbl="node1" presStyleIdx="1" presStyleCnt="3" custScaleY="57382" custLinFactNeighborY="-14199">
        <dgm:presLayoutVars>
          <dgm:bulletEnabled val="1"/>
        </dgm:presLayoutVars>
      </dgm:prSet>
      <dgm:spPr/>
    </dgm:pt>
    <dgm:pt modelId="{5A4F633B-032E-4B3C-BB15-06EE7D006861}" type="pres">
      <dgm:prSet presAssocID="{8FE93003-057E-41D6-A544-87B6B6E5846E}" presName="invisiNode" presStyleLbl="node1" presStyleIdx="1" presStyleCnt="3"/>
      <dgm:spPr/>
    </dgm:pt>
    <dgm:pt modelId="{2792DF72-BA43-43FB-8EC5-98F1A03328D4}" type="pres">
      <dgm:prSet presAssocID="{8FE93003-057E-41D6-A544-87B6B6E5846E}" presName="imagNode" presStyleLbl="fgImgPlace1" presStyleIdx="1" presStyleCnt="3" custScaleY="146390"/>
      <dgm:spPr>
        <a:blipFill rotWithShape="1">
          <a:blip xmlns:r="http://schemas.openxmlformats.org/officeDocument/2006/relationships" r:embed="rId2"/>
          <a:stretch>
            <a:fillRect/>
          </a:stretch>
        </a:blipFill>
      </dgm:spPr>
    </dgm:pt>
    <dgm:pt modelId="{B613FAAC-A98C-4365-8B01-E2B285CA712C}" type="pres">
      <dgm:prSet presAssocID="{C503E42B-EC7F-4D5A-9DEE-0E511E7FBC30}" presName="sibTrans" presStyleLbl="sibTrans2D1" presStyleIdx="0" presStyleCnt="0"/>
      <dgm:spPr/>
    </dgm:pt>
    <dgm:pt modelId="{6E942318-E498-4BD6-87E3-851771053685}" type="pres">
      <dgm:prSet presAssocID="{87B54004-ED83-46DC-BE87-BAF69B07DD9D}" presName="compNode" presStyleCnt="0"/>
      <dgm:spPr/>
    </dgm:pt>
    <dgm:pt modelId="{13277CC4-3C52-45E4-842C-6E5995E52A43}" type="pres">
      <dgm:prSet presAssocID="{87B54004-ED83-46DC-BE87-BAF69B07DD9D}" presName="node" presStyleLbl="node1" presStyleIdx="2" presStyleCnt="3" custScaleY="52841" custLinFactNeighborX="-426" custLinFactNeighborY="-17372">
        <dgm:presLayoutVars>
          <dgm:bulletEnabled val="1"/>
        </dgm:presLayoutVars>
      </dgm:prSet>
      <dgm:spPr/>
    </dgm:pt>
    <dgm:pt modelId="{6326D0A6-1C6C-4F8D-8A9B-16BE3879E0CF}" type="pres">
      <dgm:prSet presAssocID="{87B54004-ED83-46DC-BE87-BAF69B07DD9D}" presName="invisiNode" presStyleLbl="node1" presStyleIdx="2" presStyleCnt="3"/>
      <dgm:spPr/>
    </dgm:pt>
    <dgm:pt modelId="{52AADC82-56A2-4A7D-B9FC-9C3207962399}" type="pres">
      <dgm:prSet presAssocID="{87B54004-ED83-46DC-BE87-BAF69B07DD9D}" presName="imagNode" presStyleLbl="fgImgPlace1" presStyleIdx="2" presStyleCnt="3" custScaleY="144828"/>
      <dgm:spPr>
        <a:blipFill rotWithShape="1">
          <a:blip xmlns:r="http://schemas.openxmlformats.org/officeDocument/2006/relationships" r:embed="rId3"/>
          <a:stretch>
            <a:fillRect/>
          </a:stretch>
        </a:blipFill>
      </dgm:spPr>
    </dgm:pt>
  </dgm:ptLst>
  <dgm:cxnLst>
    <dgm:cxn modelId="{B7C5300A-096E-47C4-90FF-16B1FBB20733}" type="presOf" srcId="{BC6BF74C-45F5-4636-BD8F-498BBA1E969F}" destId="{34A8BC61-6199-47BC-893C-9FE45D1CD9CB}" srcOrd="0" destOrd="0" presId="urn:microsoft.com/office/officeart/2005/8/layout/pList2"/>
    <dgm:cxn modelId="{6FBD5E24-362C-4692-B419-0DA712EF6778}" type="presOf" srcId="{87B54004-ED83-46DC-BE87-BAF69B07DD9D}" destId="{13277CC4-3C52-45E4-842C-6E5995E52A43}" srcOrd="0" destOrd="0" presId="urn:microsoft.com/office/officeart/2005/8/layout/pList2"/>
    <dgm:cxn modelId="{28890230-176F-4793-8F18-B088A98EC449}" type="presOf" srcId="{C503E42B-EC7F-4D5A-9DEE-0E511E7FBC30}" destId="{B613FAAC-A98C-4365-8B01-E2B285CA712C}" srcOrd="0" destOrd="0" presId="urn:microsoft.com/office/officeart/2005/8/layout/pList2"/>
    <dgm:cxn modelId="{DB50F333-6FF6-4FAE-B5CF-00C3158AA6CA}" srcId="{D1A92E19-7956-4699-82DD-1E6510A78721}" destId="{8FE93003-057E-41D6-A544-87B6B6E5846E}" srcOrd="1" destOrd="0" parTransId="{9AEBC218-AFB9-4D36-9499-64DFDAA0FF8B}" sibTransId="{C503E42B-EC7F-4D5A-9DEE-0E511E7FBC30}"/>
    <dgm:cxn modelId="{FA6E6334-62ED-4BF9-B5A4-E662E15E49AE}" srcId="{D1A92E19-7956-4699-82DD-1E6510A78721}" destId="{BC6BF74C-45F5-4636-BD8F-498BBA1E969F}" srcOrd="0" destOrd="0" parTransId="{AACA602A-5126-4717-A6C8-83C6B6C39D46}" sibTransId="{34AD6E71-D778-4F20-B235-E6605EF22A42}"/>
    <dgm:cxn modelId="{85C55281-AED9-477B-B84E-F10FBD50F58E}" type="presOf" srcId="{8FE93003-057E-41D6-A544-87B6B6E5846E}" destId="{2DCC3F51-8758-48EA-AAE5-0DD3DD07D5F0}" srcOrd="0" destOrd="0" presId="urn:microsoft.com/office/officeart/2005/8/layout/pList2"/>
    <dgm:cxn modelId="{0A21518B-0353-46C1-9C47-D74739363220}" type="presOf" srcId="{D1A92E19-7956-4699-82DD-1E6510A78721}" destId="{61426CEB-7682-4620-B414-2BE8DB25A871}" srcOrd="0" destOrd="0" presId="urn:microsoft.com/office/officeart/2005/8/layout/pList2"/>
    <dgm:cxn modelId="{1AAFA7D8-9BC3-490E-9CF8-7B30226FBA03}" srcId="{D1A92E19-7956-4699-82DD-1E6510A78721}" destId="{87B54004-ED83-46DC-BE87-BAF69B07DD9D}" srcOrd="2" destOrd="0" parTransId="{D3A5C87B-DD06-4CB5-BE2F-B8BEAF288D62}" sibTransId="{40E49949-5304-407E-AA23-81C918002C9C}"/>
    <dgm:cxn modelId="{097D2DE3-C9DA-4E58-A2F9-3246A9EE2AAB}" type="presOf" srcId="{34AD6E71-D778-4F20-B235-E6605EF22A42}" destId="{4A7C6C22-4C63-401C-A02F-92470F68D673}" srcOrd="0" destOrd="0" presId="urn:microsoft.com/office/officeart/2005/8/layout/pList2"/>
    <dgm:cxn modelId="{80796305-A087-494D-8C87-A34477959107}" type="presParOf" srcId="{61426CEB-7682-4620-B414-2BE8DB25A871}" destId="{87F41B6D-DE70-4808-AC9F-E765F9DBCD9A}" srcOrd="0" destOrd="0" presId="urn:microsoft.com/office/officeart/2005/8/layout/pList2"/>
    <dgm:cxn modelId="{BD533EEC-E5B1-486D-8968-90EFA061E40C}" type="presParOf" srcId="{61426CEB-7682-4620-B414-2BE8DB25A871}" destId="{878BDCA6-A02E-4296-8582-C9503B662076}" srcOrd="1" destOrd="0" presId="urn:microsoft.com/office/officeart/2005/8/layout/pList2"/>
    <dgm:cxn modelId="{239D9A82-A11B-4181-9EFA-9A27EE095D75}" type="presParOf" srcId="{878BDCA6-A02E-4296-8582-C9503B662076}" destId="{C5305125-4CC1-492F-92C3-E853CF050AD0}" srcOrd="0" destOrd="0" presId="urn:microsoft.com/office/officeart/2005/8/layout/pList2"/>
    <dgm:cxn modelId="{659ECF21-44CF-4CC2-9DA4-9C95B6BC728E}" type="presParOf" srcId="{C5305125-4CC1-492F-92C3-E853CF050AD0}" destId="{34A8BC61-6199-47BC-893C-9FE45D1CD9CB}" srcOrd="0" destOrd="0" presId="urn:microsoft.com/office/officeart/2005/8/layout/pList2"/>
    <dgm:cxn modelId="{2506A6B8-041C-4EC8-8098-6629CA22E305}" type="presParOf" srcId="{C5305125-4CC1-492F-92C3-E853CF050AD0}" destId="{CBF9FD72-795C-436D-85F7-DFD367E8B466}" srcOrd="1" destOrd="0" presId="urn:microsoft.com/office/officeart/2005/8/layout/pList2"/>
    <dgm:cxn modelId="{8F32A8FE-920A-4DA2-B610-411EE9A489C0}" type="presParOf" srcId="{C5305125-4CC1-492F-92C3-E853CF050AD0}" destId="{161194CB-48C1-4F83-90A1-CA318F9293B4}" srcOrd="2" destOrd="0" presId="urn:microsoft.com/office/officeart/2005/8/layout/pList2"/>
    <dgm:cxn modelId="{2F9FD8B8-AEFF-4A81-8095-ADCC52DE4563}" type="presParOf" srcId="{878BDCA6-A02E-4296-8582-C9503B662076}" destId="{4A7C6C22-4C63-401C-A02F-92470F68D673}" srcOrd="1" destOrd="0" presId="urn:microsoft.com/office/officeart/2005/8/layout/pList2"/>
    <dgm:cxn modelId="{4A215442-CDD9-4EE4-AEB5-0B7420D43921}" type="presParOf" srcId="{878BDCA6-A02E-4296-8582-C9503B662076}" destId="{306D5A44-D3E7-48DA-AB19-FB19C3DD3EF4}" srcOrd="2" destOrd="0" presId="urn:microsoft.com/office/officeart/2005/8/layout/pList2"/>
    <dgm:cxn modelId="{266F5710-7DE5-4501-82ED-BFC7ADD35F33}" type="presParOf" srcId="{306D5A44-D3E7-48DA-AB19-FB19C3DD3EF4}" destId="{2DCC3F51-8758-48EA-AAE5-0DD3DD07D5F0}" srcOrd="0" destOrd="0" presId="urn:microsoft.com/office/officeart/2005/8/layout/pList2"/>
    <dgm:cxn modelId="{1B7FD90A-FF22-4A34-BFA9-5CFC11190845}" type="presParOf" srcId="{306D5A44-D3E7-48DA-AB19-FB19C3DD3EF4}" destId="{5A4F633B-032E-4B3C-BB15-06EE7D006861}" srcOrd="1" destOrd="0" presId="urn:microsoft.com/office/officeart/2005/8/layout/pList2"/>
    <dgm:cxn modelId="{8936EA12-F7B9-4E9C-B299-C7D2D2F634A3}" type="presParOf" srcId="{306D5A44-D3E7-48DA-AB19-FB19C3DD3EF4}" destId="{2792DF72-BA43-43FB-8EC5-98F1A03328D4}" srcOrd="2" destOrd="0" presId="urn:microsoft.com/office/officeart/2005/8/layout/pList2"/>
    <dgm:cxn modelId="{3FF92225-5FB2-4942-BE87-1B10B512C1CB}" type="presParOf" srcId="{878BDCA6-A02E-4296-8582-C9503B662076}" destId="{B613FAAC-A98C-4365-8B01-E2B285CA712C}" srcOrd="3" destOrd="0" presId="urn:microsoft.com/office/officeart/2005/8/layout/pList2"/>
    <dgm:cxn modelId="{7A8611A4-DCF2-4972-A3A9-F7DBC5B8FD89}" type="presParOf" srcId="{878BDCA6-A02E-4296-8582-C9503B662076}" destId="{6E942318-E498-4BD6-87E3-851771053685}" srcOrd="4" destOrd="0" presId="urn:microsoft.com/office/officeart/2005/8/layout/pList2"/>
    <dgm:cxn modelId="{60999A5E-FE74-462D-9585-39578B6657C1}" type="presParOf" srcId="{6E942318-E498-4BD6-87E3-851771053685}" destId="{13277CC4-3C52-45E4-842C-6E5995E52A43}" srcOrd="0" destOrd="0" presId="urn:microsoft.com/office/officeart/2005/8/layout/pList2"/>
    <dgm:cxn modelId="{499B0D95-5BD9-45C9-BFC7-B212C441176F}" type="presParOf" srcId="{6E942318-E498-4BD6-87E3-851771053685}" destId="{6326D0A6-1C6C-4F8D-8A9B-16BE3879E0CF}" srcOrd="1" destOrd="0" presId="urn:microsoft.com/office/officeart/2005/8/layout/pList2"/>
    <dgm:cxn modelId="{383685B8-FC0A-47F9-9931-AB2FAD707DE0}" type="presParOf" srcId="{6E942318-E498-4BD6-87E3-851771053685}" destId="{52AADC82-56A2-4A7D-B9FC-9C320796239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1A92E19-7956-4699-82DD-1E6510A78721}" type="doc">
      <dgm:prSet loTypeId="urn:microsoft.com/office/officeart/2005/8/layout/pList2" loCatId="list" qsTypeId="urn:microsoft.com/office/officeart/2005/8/quickstyle/simple1#10" qsCatId="simple" csTypeId="urn:microsoft.com/office/officeart/2005/8/colors/accent1_2#10" csCatId="accent1" phldr="1"/>
      <dgm:spPr/>
    </dgm:pt>
    <dgm:pt modelId="{BC6BF74C-45F5-4636-BD8F-498BBA1E969F}">
      <dgm:prSet phldrT="[Text]" custT="1"/>
      <dgm:spPr/>
      <dgm:t>
        <a:bodyPr/>
        <a:lstStyle/>
        <a:p>
          <a:r>
            <a:rPr lang="en-GB" sz="2400" b="1" dirty="0">
              <a:latin typeface="Comic Sans MS" panose="030F0702030302020204" pitchFamily="66" charset="0"/>
            </a:rPr>
            <a:t>Fencing</a:t>
          </a:r>
        </a:p>
      </dgm:t>
    </dgm:pt>
    <dgm:pt modelId="{AACA602A-5126-4717-A6C8-83C6B6C39D46}" type="parTrans" cxnId="{FA6E6334-62ED-4BF9-B5A4-E662E15E49AE}">
      <dgm:prSet/>
      <dgm:spPr/>
      <dgm:t>
        <a:bodyPr/>
        <a:lstStyle/>
        <a:p>
          <a:endParaRPr lang="en-GB"/>
        </a:p>
      </dgm:t>
    </dgm:pt>
    <dgm:pt modelId="{34AD6E71-D778-4F20-B235-E6605EF22A42}" type="sibTrans" cxnId="{FA6E6334-62ED-4BF9-B5A4-E662E15E49AE}">
      <dgm:prSet/>
      <dgm:spPr/>
      <dgm:t>
        <a:bodyPr/>
        <a:lstStyle/>
        <a:p>
          <a:endParaRPr lang="en-GB"/>
        </a:p>
      </dgm:t>
    </dgm:pt>
    <dgm:pt modelId="{8FE93003-057E-41D6-A544-87B6B6E5846E}">
      <dgm:prSet phldrT="[Text]" custT="1"/>
      <dgm:spPr/>
      <dgm:t>
        <a:bodyPr/>
        <a:lstStyle/>
        <a:p>
          <a:r>
            <a:rPr lang="en-GB" sz="2800" b="1" dirty="0">
              <a:latin typeface="Comic Sans MS" panose="030F0702030302020204" pitchFamily="66" charset="0"/>
            </a:rPr>
            <a:t>Isolation</a:t>
          </a:r>
          <a:r>
            <a:rPr lang="en-GB" sz="2000" dirty="0">
              <a:latin typeface="Comic Sans MS" panose="030F0702030302020204" pitchFamily="66" charset="0"/>
            </a:rPr>
            <a:t> </a:t>
          </a:r>
          <a:r>
            <a:rPr lang="en-GB" sz="2800" b="1" dirty="0">
              <a:latin typeface="Comic Sans MS" panose="030F0702030302020204" pitchFamily="66" charset="0"/>
            </a:rPr>
            <a:t>centre</a:t>
          </a:r>
          <a:endParaRPr lang="en-GB" sz="2000" b="1" dirty="0">
            <a:latin typeface="Comic Sans MS" panose="030F0702030302020204" pitchFamily="66" charset="0"/>
          </a:endParaRPr>
        </a:p>
      </dgm:t>
    </dgm:pt>
    <dgm:pt modelId="{9AEBC218-AFB9-4D36-9499-64DFDAA0FF8B}" type="parTrans" cxnId="{DB50F333-6FF6-4FAE-B5CF-00C3158AA6CA}">
      <dgm:prSet/>
      <dgm:spPr/>
      <dgm:t>
        <a:bodyPr/>
        <a:lstStyle/>
        <a:p>
          <a:endParaRPr lang="en-GB"/>
        </a:p>
      </dgm:t>
    </dgm:pt>
    <dgm:pt modelId="{C503E42B-EC7F-4D5A-9DEE-0E511E7FBC30}" type="sibTrans" cxnId="{DB50F333-6FF6-4FAE-B5CF-00C3158AA6CA}">
      <dgm:prSet/>
      <dgm:spPr/>
      <dgm:t>
        <a:bodyPr/>
        <a:lstStyle/>
        <a:p>
          <a:endParaRPr lang="en-GB"/>
        </a:p>
      </dgm:t>
    </dgm:pt>
    <dgm:pt modelId="{87B54004-ED83-46DC-BE87-BAF69B07DD9D}">
      <dgm:prSet phldrT="[Text]" custT="1"/>
      <dgm:spPr/>
      <dgm:t>
        <a:bodyPr/>
        <a:lstStyle/>
        <a:p>
          <a:r>
            <a:rPr lang="en-GB" sz="2400" b="1" dirty="0">
              <a:latin typeface="Comic Sans MS" panose="030F0702030302020204" pitchFamily="66" charset="0"/>
            </a:rPr>
            <a:t>Proper feed storage</a:t>
          </a:r>
        </a:p>
      </dgm:t>
    </dgm:pt>
    <dgm:pt modelId="{D3A5C87B-DD06-4CB5-BE2F-B8BEAF288D62}" type="parTrans" cxnId="{1AAFA7D8-9BC3-490E-9CF8-7B30226FBA03}">
      <dgm:prSet/>
      <dgm:spPr/>
      <dgm:t>
        <a:bodyPr/>
        <a:lstStyle/>
        <a:p>
          <a:endParaRPr lang="en-GB"/>
        </a:p>
      </dgm:t>
    </dgm:pt>
    <dgm:pt modelId="{40E49949-5304-407E-AA23-81C918002C9C}" type="sibTrans" cxnId="{1AAFA7D8-9BC3-490E-9CF8-7B30226FBA03}">
      <dgm:prSet/>
      <dgm:spPr/>
      <dgm:t>
        <a:bodyPr/>
        <a:lstStyle/>
        <a:p>
          <a:endParaRPr lang="en-GB"/>
        </a:p>
      </dgm:t>
    </dgm:pt>
    <dgm:pt modelId="{61426CEB-7682-4620-B414-2BE8DB25A871}" type="pres">
      <dgm:prSet presAssocID="{D1A92E19-7956-4699-82DD-1E6510A78721}" presName="Name0" presStyleCnt="0">
        <dgm:presLayoutVars>
          <dgm:dir/>
          <dgm:resizeHandles val="exact"/>
        </dgm:presLayoutVars>
      </dgm:prSet>
      <dgm:spPr/>
    </dgm:pt>
    <dgm:pt modelId="{87F41B6D-DE70-4808-AC9F-E765F9DBCD9A}" type="pres">
      <dgm:prSet presAssocID="{D1A92E19-7956-4699-82DD-1E6510A78721}" presName="bkgdShp" presStyleLbl="alignAccFollowNode1" presStyleIdx="0" presStyleCnt="1" custLinFactNeighborX="-1624" custLinFactNeighborY="-2090"/>
      <dgm:spPr/>
    </dgm:pt>
    <dgm:pt modelId="{878BDCA6-A02E-4296-8582-C9503B662076}" type="pres">
      <dgm:prSet presAssocID="{D1A92E19-7956-4699-82DD-1E6510A78721}" presName="linComp" presStyleCnt="0"/>
      <dgm:spPr/>
    </dgm:pt>
    <dgm:pt modelId="{C5305125-4CC1-492F-92C3-E853CF050AD0}" type="pres">
      <dgm:prSet presAssocID="{BC6BF74C-45F5-4636-BD8F-498BBA1E969F}" presName="compNode" presStyleCnt="0"/>
      <dgm:spPr/>
    </dgm:pt>
    <dgm:pt modelId="{34A8BC61-6199-47BC-893C-9FE45D1CD9CB}" type="pres">
      <dgm:prSet presAssocID="{BC6BF74C-45F5-4636-BD8F-498BBA1E969F}" presName="node" presStyleLbl="node1" presStyleIdx="0" presStyleCnt="3" custScaleY="56898" custLinFactNeighborX="2130" custLinFactNeighborY="-12300">
        <dgm:presLayoutVars>
          <dgm:bulletEnabled val="1"/>
        </dgm:presLayoutVars>
      </dgm:prSet>
      <dgm:spPr/>
    </dgm:pt>
    <dgm:pt modelId="{CBF9FD72-795C-436D-85F7-DFD367E8B466}" type="pres">
      <dgm:prSet presAssocID="{BC6BF74C-45F5-4636-BD8F-498BBA1E969F}" presName="invisiNode" presStyleLbl="node1" presStyleIdx="0" presStyleCnt="3"/>
      <dgm:spPr/>
    </dgm:pt>
    <dgm:pt modelId="{161194CB-48C1-4F83-90A1-CA318F9293B4}" type="pres">
      <dgm:prSet presAssocID="{BC6BF74C-45F5-4636-BD8F-498BBA1E969F}" presName="imagNode" presStyleLbl="fgImgPlace1" presStyleIdx="0" presStyleCnt="3" custScaleY="149336" custLinFactNeighborX="-848" custLinFactNeighborY="403"/>
      <dgm:spPr>
        <a:blipFill rotWithShape="1">
          <a:blip xmlns:r="http://schemas.openxmlformats.org/officeDocument/2006/relationships" r:embed="rId1"/>
          <a:stretch>
            <a:fillRect/>
          </a:stretch>
        </a:blipFill>
      </dgm:spPr>
    </dgm:pt>
    <dgm:pt modelId="{4A7C6C22-4C63-401C-A02F-92470F68D673}" type="pres">
      <dgm:prSet presAssocID="{34AD6E71-D778-4F20-B235-E6605EF22A42}" presName="sibTrans" presStyleLbl="sibTrans2D1" presStyleIdx="0" presStyleCnt="0"/>
      <dgm:spPr/>
    </dgm:pt>
    <dgm:pt modelId="{306D5A44-D3E7-48DA-AB19-FB19C3DD3EF4}" type="pres">
      <dgm:prSet presAssocID="{8FE93003-057E-41D6-A544-87B6B6E5846E}" presName="compNode" presStyleCnt="0"/>
      <dgm:spPr/>
    </dgm:pt>
    <dgm:pt modelId="{2DCC3F51-8758-48EA-AAE5-0DD3DD07D5F0}" type="pres">
      <dgm:prSet presAssocID="{8FE93003-057E-41D6-A544-87B6B6E5846E}" presName="node" presStyleLbl="node1" presStyleIdx="1" presStyleCnt="3" custScaleY="57382" custLinFactNeighborY="-11495">
        <dgm:presLayoutVars>
          <dgm:bulletEnabled val="1"/>
        </dgm:presLayoutVars>
      </dgm:prSet>
      <dgm:spPr/>
    </dgm:pt>
    <dgm:pt modelId="{5A4F633B-032E-4B3C-BB15-06EE7D006861}" type="pres">
      <dgm:prSet presAssocID="{8FE93003-057E-41D6-A544-87B6B6E5846E}" presName="invisiNode" presStyleLbl="node1" presStyleIdx="1" presStyleCnt="3"/>
      <dgm:spPr/>
    </dgm:pt>
    <dgm:pt modelId="{2792DF72-BA43-43FB-8EC5-98F1A03328D4}" type="pres">
      <dgm:prSet presAssocID="{8FE93003-057E-41D6-A544-87B6B6E5846E}" presName="imagNode" presStyleLbl="fgImgPlace1" presStyleIdx="1" presStyleCnt="3" custScaleY="146390"/>
      <dgm:spPr>
        <a:blipFill rotWithShape="1">
          <a:blip xmlns:r="http://schemas.openxmlformats.org/officeDocument/2006/relationships" r:embed="rId2"/>
          <a:stretch>
            <a:fillRect/>
          </a:stretch>
        </a:blipFill>
      </dgm:spPr>
    </dgm:pt>
    <dgm:pt modelId="{B613FAAC-A98C-4365-8B01-E2B285CA712C}" type="pres">
      <dgm:prSet presAssocID="{C503E42B-EC7F-4D5A-9DEE-0E511E7FBC30}" presName="sibTrans" presStyleLbl="sibTrans2D1" presStyleIdx="0" presStyleCnt="0"/>
      <dgm:spPr/>
    </dgm:pt>
    <dgm:pt modelId="{6E942318-E498-4BD6-87E3-851771053685}" type="pres">
      <dgm:prSet presAssocID="{87B54004-ED83-46DC-BE87-BAF69B07DD9D}" presName="compNode" presStyleCnt="0"/>
      <dgm:spPr/>
    </dgm:pt>
    <dgm:pt modelId="{13277CC4-3C52-45E4-842C-6E5995E52A43}" type="pres">
      <dgm:prSet presAssocID="{87B54004-ED83-46DC-BE87-BAF69B07DD9D}" presName="node" presStyleLbl="node1" presStyleIdx="2" presStyleCnt="3" custScaleY="52841" custLinFactNeighborX="-426" custLinFactNeighborY="-14666">
        <dgm:presLayoutVars>
          <dgm:bulletEnabled val="1"/>
        </dgm:presLayoutVars>
      </dgm:prSet>
      <dgm:spPr/>
    </dgm:pt>
    <dgm:pt modelId="{6326D0A6-1C6C-4F8D-8A9B-16BE3879E0CF}" type="pres">
      <dgm:prSet presAssocID="{87B54004-ED83-46DC-BE87-BAF69B07DD9D}" presName="invisiNode" presStyleLbl="node1" presStyleIdx="2" presStyleCnt="3"/>
      <dgm:spPr/>
    </dgm:pt>
    <dgm:pt modelId="{52AADC82-56A2-4A7D-B9FC-9C3207962399}" type="pres">
      <dgm:prSet presAssocID="{87B54004-ED83-46DC-BE87-BAF69B07DD9D}" presName="imagNode" presStyleLbl="fgImgPlace1" presStyleIdx="2" presStyleCnt="3" custScaleY="144828"/>
      <dgm:spPr>
        <a:blipFill rotWithShape="1">
          <a:blip xmlns:r="http://schemas.openxmlformats.org/officeDocument/2006/relationships" r:embed="rId3"/>
          <a:stretch>
            <a:fillRect/>
          </a:stretch>
        </a:blipFill>
      </dgm:spPr>
    </dgm:pt>
  </dgm:ptLst>
  <dgm:cxnLst>
    <dgm:cxn modelId="{291F9D03-6E32-46E5-ADB7-4E5C37E84139}" type="presOf" srcId="{C503E42B-EC7F-4D5A-9DEE-0E511E7FBC30}" destId="{B613FAAC-A98C-4365-8B01-E2B285CA712C}" srcOrd="0" destOrd="0" presId="urn:microsoft.com/office/officeart/2005/8/layout/pList2"/>
    <dgm:cxn modelId="{DB50F333-6FF6-4FAE-B5CF-00C3158AA6CA}" srcId="{D1A92E19-7956-4699-82DD-1E6510A78721}" destId="{8FE93003-057E-41D6-A544-87B6B6E5846E}" srcOrd="1" destOrd="0" parTransId="{9AEBC218-AFB9-4D36-9499-64DFDAA0FF8B}" sibTransId="{C503E42B-EC7F-4D5A-9DEE-0E511E7FBC30}"/>
    <dgm:cxn modelId="{FA6E6334-62ED-4BF9-B5A4-E662E15E49AE}" srcId="{D1A92E19-7956-4699-82DD-1E6510A78721}" destId="{BC6BF74C-45F5-4636-BD8F-498BBA1E969F}" srcOrd="0" destOrd="0" parTransId="{AACA602A-5126-4717-A6C8-83C6B6C39D46}" sibTransId="{34AD6E71-D778-4F20-B235-E6605EF22A42}"/>
    <dgm:cxn modelId="{E0954865-41EF-4FD5-9701-8391E9372725}" type="presOf" srcId="{87B54004-ED83-46DC-BE87-BAF69B07DD9D}" destId="{13277CC4-3C52-45E4-842C-6E5995E52A43}" srcOrd="0" destOrd="0" presId="urn:microsoft.com/office/officeart/2005/8/layout/pList2"/>
    <dgm:cxn modelId="{AF13D94E-11CF-4F5F-8F60-BBC33AB6A142}" type="presOf" srcId="{8FE93003-057E-41D6-A544-87B6B6E5846E}" destId="{2DCC3F51-8758-48EA-AAE5-0DD3DD07D5F0}" srcOrd="0" destOrd="0" presId="urn:microsoft.com/office/officeart/2005/8/layout/pList2"/>
    <dgm:cxn modelId="{636DDB78-1A32-4C13-940B-32CE1D2DBD54}" type="presOf" srcId="{D1A92E19-7956-4699-82DD-1E6510A78721}" destId="{61426CEB-7682-4620-B414-2BE8DB25A871}" srcOrd="0" destOrd="0" presId="urn:microsoft.com/office/officeart/2005/8/layout/pList2"/>
    <dgm:cxn modelId="{C634E4A0-391B-4FE1-86DD-2B9E166D35DB}" type="presOf" srcId="{34AD6E71-D778-4F20-B235-E6605EF22A42}" destId="{4A7C6C22-4C63-401C-A02F-92470F68D673}" srcOrd="0" destOrd="0" presId="urn:microsoft.com/office/officeart/2005/8/layout/pList2"/>
    <dgm:cxn modelId="{1F9EE1C5-55D7-4CD7-92FF-AC8599AAFFF1}" type="presOf" srcId="{BC6BF74C-45F5-4636-BD8F-498BBA1E969F}" destId="{34A8BC61-6199-47BC-893C-9FE45D1CD9CB}" srcOrd="0" destOrd="0" presId="urn:microsoft.com/office/officeart/2005/8/layout/pList2"/>
    <dgm:cxn modelId="{1AAFA7D8-9BC3-490E-9CF8-7B30226FBA03}" srcId="{D1A92E19-7956-4699-82DD-1E6510A78721}" destId="{87B54004-ED83-46DC-BE87-BAF69B07DD9D}" srcOrd="2" destOrd="0" parTransId="{D3A5C87B-DD06-4CB5-BE2F-B8BEAF288D62}" sibTransId="{40E49949-5304-407E-AA23-81C918002C9C}"/>
    <dgm:cxn modelId="{FA8E73FB-3A61-4C34-8519-5D8E7F69C628}" type="presParOf" srcId="{61426CEB-7682-4620-B414-2BE8DB25A871}" destId="{87F41B6D-DE70-4808-AC9F-E765F9DBCD9A}" srcOrd="0" destOrd="0" presId="urn:microsoft.com/office/officeart/2005/8/layout/pList2"/>
    <dgm:cxn modelId="{4F79C185-EDBD-4185-AFDF-4715A3710B06}" type="presParOf" srcId="{61426CEB-7682-4620-B414-2BE8DB25A871}" destId="{878BDCA6-A02E-4296-8582-C9503B662076}" srcOrd="1" destOrd="0" presId="urn:microsoft.com/office/officeart/2005/8/layout/pList2"/>
    <dgm:cxn modelId="{D9263910-5041-48E8-8503-6F39164495C7}" type="presParOf" srcId="{878BDCA6-A02E-4296-8582-C9503B662076}" destId="{C5305125-4CC1-492F-92C3-E853CF050AD0}" srcOrd="0" destOrd="0" presId="urn:microsoft.com/office/officeart/2005/8/layout/pList2"/>
    <dgm:cxn modelId="{569260E4-118B-4A0F-BEAC-3E2C6DDDCC61}" type="presParOf" srcId="{C5305125-4CC1-492F-92C3-E853CF050AD0}" destId="{34A8BC61-6199-47BC-893C-9FE45D1CD9CB}" srcOrd="0" destOrd="0" presId="urn:microsoft.com/office/officeart/2005/8/layout/pList2"/>
    <dgm:cxn modelId="{B0C5885D-0DBA-41AC-93A4-F1D5A1AE244F}" type="presParOf" srcId="{C5305125-4CC1-492F-92C3-E853CF050AD0}" destId="{CBF9FD72-795C-436D-85F7-DFD367E8B466}" srcOrd="1" destOrd="0" presId="urn:microsoft.com/office/officeart/2005/8/layout/pList2"/>
    <dgm:cxn modelId="{0EC3B472-1C51-48D1-9556-1517EBAFDA65}" type="presParOf" srcId="{C5305125-4CC1-492F-92C3-E853CF050AD0}" destId="{161194CB-48C1-4F83-90A1-CA318F9293B4}" srcOrd="2" destOrd="0" presId="urn:microsoft.com/office/officeart/2005/8/layout/pList2"/>
    <dgm:cxn modelId="{75C3788D-5947-459A-A575-234874B4DFCA}" type="presParOf" srcId="{878BDCA6-A02E-4296-8582-C9503B662076}" destId="{4A7C6C22-4C63-401C-A02F-92470F68D673}" srcOrd="1" destOrd="0" presId="urn:microsoft.com/office/officeart/2005/8/layout/pList2"/>
    <dgm:cxn modelId="{6D631C3E-2D76-4D9F-8D26-CDCDE8DE5A05}" type="presParOf" srcId="{878BDCA6-A02E-4296-8582-C9503B662076}" destId="{306D5A44-D3E7-48DA-AB19-FB19C3DD3EF4}" srcOrd="2" destOrd="0" presId="urn:microsoft.com/office/officeart/2005/8/layout/pList2"/>
    <dgm:cxn modelId="{B1C84238-96EF-4B0C-B8CC-1564AD8A1D75}" type="presParOf" srcId="{306D5A44-D3E7-48DA-AB19-FB19C3DD3EF4}" destId="{2DCC3F51-8758-48EA-AAE5-0DD3DD07D5F0}" srcOrd="0" destOrd="0" presId="urn:microsoft.com/office/officeart/2005/8/layout/pList2"/>
    <dgm:cxn modelId="{775653CE-8345-4B9E-937E-8FB2580F41CD}" type="presParOf" srcId="{306D5A44-D3E7-48DA-AB19-FB19C3DD3EF4}" destId="{5A4F633B-032E-4B3C-BB15-06EE7D006861}" srcOrd="1" destOrd="0" presId="urn:microsoft.com/office/officeart/2005/8/layout/pList2"/>
    <dgm:cxn modelId="{6A12D290-A88C-4E63-89C7-AFFA0C3A3C83}" type="presParOf" srcId="{306D5A44-D3E7-48DA-AB19-FB19C3DD3EF4}" destId="{2792DF72-BA43-43FB-8EC5-98F1A03328D4}" srcOrd="2" destOrd="0" presId="urn:microsoft.com/office/officeart/2005/8/layout/pList2"/>
    <dgm:cxn modelId="{7C0874F4-9057-4968-8FD2-42EE7FEDF0BB}" type="presParOf" srcId="{878BDCA6-A02E-4296-8582-C9503B662076}" destId="{B613FAAC-A98C-4365-8B01-E2B285CA712C}" srcOrd="3" destOrd="0" presId="urn:microsoft.com/office/officeart/2005/8/layout/pList2"/>
    <dgm:cxn modelId="{7A306768-595E-4C2C-8F41-20B9E8BB2068}" type="presParOf" srcId="{878BDCA6-A02E-4296-8582-C9503B662076}" destId="{6E942318-E498-4BD6-87E3-851771053685}" srcOrd="4" destOrd="0" presId="urn:microsoft.com/office/officeart/2005/8/layout/pList2"/>
    <dgm:cxn modelId="{84BEFF14-513D-4D89-8B7C-98889E8ECD06}" type="presParOf" srcId="{6E942318-E498-4BD6-87E3-851771053685}" destId="{13277CC4-3C52-45E4-842C-6E5995E52A43}" srcOrd="0" destOrd="0" presId="urn:microsoft.com/office/officeart/2005/8/layout/pList2"/>
    <dgm:cxn modelId="{823A9A13-E18B-4DAD-89DB-7452F93EDF27}" type="presParOf" srcId="{6E942318-E498-4BD6-87E3-851771053685}" destId="{6326D0A6-1C6C-4F8D-8A9B-16BE3879E0CF}" srcOrd="1" destOrd="0" presId="urn:microsoft.com/office/officeart/2005/8/layout/pList2"/>
    <dgm:cxn modelId="{C523B646-DE2E-4956-8E3D-2F6477879243}" type="presParOf" srcId="{6E942318-E498-4BD6-87E3-851771053685}" destId="{52AADC82-56A2-4A7D-B9FC-9C320796239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1A92E19-7956-4699-82DD-1E6510A78721}" type="doc">
      <dgm:prSet loTypeId="urn:microsoft.com/office/officeart/2005/8/layout/pList2" loCatId="list" qsTypeId="urn:microsoft.com/office/officeart/2005/8/quickstyle/simple1#11" qsCatId="simple" csTypeId="urn:microsoft.com/office/officeart/2005/8/colors/accent1_2#11" csCatId="accent1" phldr="1"/>
      <dgm:spPr/>
    </dgm:pt>
    <dgm:pt modelId="{BC6BF74C-45F5-4636-BD8F-498BBA1E969F}">
      <dgm:prSet phldrT="[Text]" custT="1"/>
      <dgm:spPr/>
      <dgm:t>
        <a:bodyPr/>
        <a:lstStyle/>
        <a:p>
          <a:r>
            <a:rPr lang="en-GB" sz="2400" b="1" dirty="0">
              <a:latin typeface="Comic Sans MS" panose="030F0702030302020204" pitchFamily="66" charset="0"/>
            </a:rPr>
            <a:t>Efficient waste management</a:t>
          </a:r>
        </a:p>
      </dgm:t>
    </dgm:pt>
    <dgm:pt modelId="{AACA602A-5126-4717-A6C8-83C6B6C39D46}" type="parTrans" cxnId="{FA6E6334-62ED-4BF9-B5A4-E662E15E49AE}">
      <dgm:prSet/>
      <dgm:spPr/>
      <dgm:t>
        <a:bodyPr/>
        <a:lstStyle/>
        <a:p>
          <a:endParaRPr lang="en-GB"/>
        </a:p>
      </dgm:t>
    </dgm:pt>
    <dgm:pt modelId="{34AD6E71-D778-4F20-B235-E6605EF22A42}" type="sibTrans" cxnId="{FA6E6334-62ED-4BF9-B5A4-E662E15E49AE}">
      <dgm:prSet/>
      <dgm:spPr/>
      <dgm:t>
        <a:bodyPr/>
        <a:lstStyle/>
        <a:p>
          <a:endParaRPr lang="en-GB"/>
        </a:p>
      </dgm:t>
    </dgm:pt>
    <dgm:pt modelId="{8FE93003-057E-41D6-A544-87B6B6E5846E}">
      <dgm:prSet phldrT="[Text]" custT="1"/>
      <dgm:spPr/>
      <dgm:t>
        <a:bodyPr/>
        <a:lstStyle/>
        <a:p>
          <a:pPr algn="l"/>
          <a:r>
            <a:rPr lang="en-GB" sz="2000" b="1" dirty="0">
              <a:latin typeface="Comic Sans MS" panose="030F0702030302020204" pitchFamily="66" charset="0"/>
            </a:rPr>
            <a:t>Quarantine area</a:t>
          </a:r>
        </a:p>
        <a:p>
          <a:pPr algn="l"/>
          <a:r>
            <a:rPr lang="en-GB" sz="2000" b="1" dirty="0">
              <a:latin typeface="Comic Sans MS" panose="030F0702030302020204" pitchFamily="66" charset="0"/>
            </a:rPr>
            <a:t>(at least 14 days)</a:t>
          </a:r>
        </a:p>
      </dgm:t>
    </dgm:pt>
    <dgm:pt modelId="{9AEBC218-AFB9-4D36-9499-64DFDAA0FF8B}" type="parTrans" cxnId="{DB50F333-6FF6-4FAE-B5CF-00C3158AA6CA}">
      <dgm:prSet/>
      <dgm:spPr/>
      <dgm:t>
        <a:bodyPr/>
        <a:lstStyle/>
        <a:p>
          <a:endParaRPr lang="en-GB"/>
        </a:p>
      </dgm:t>
    </dgm:pt>
    <dgm:pt modelId="{C503E42B-EC7F-4D5A-9DEE-0E511E7FBC30}" type="sibTrans" cxnId="{DB50F333-6FF6-4FAE-B5CF-00C3158AA6CA}">
      <dgm:prSet/>
      <dgm:spPr/>
      <dgm:t>
        <a:bodyPr/>
        <a:lstStyle/>
        <a:p>
          <a:endParaRPr lang="en-GB"/>
        </a:p>
      </dgm:t>
    </dgm:pt>
    <dgm:pt modelId="{87B54004-ED83-46DC-BE87-BAF69B07DD9D}">
      <dgm:prSet phldrT="[Text]" custT="1"/>
      <dgm:spPr/>
      <dgm:t>
        <a:bodyPr/>
        <a:lstStyle/>
        <a:p>
          <a:r>
            <a:rPr lang="en-GB" sz="2000" b="1" dirty="0">
              <a:latin typeface="Comic Sans MS" panose="030F0702030302020204" pitchFamily="66" charset="0"/>
            </a:rPr>
            <a:t>Incoming vehicle disinfection point</a:t>
          </a:r>
        </a:p>
      </dgm:t>
    </dgm:pt>
    <dgm:pt modelId="{D3A5C87B-DD06-4CB5-BE2F-B8BEAF288D62}" type="parTrans" cxnId="{1AAFA7D8-9BC3-490E-9CF8-7B30226FBA03}">
      <dgm:prSet/>
      <dgm:spPr/>
      <dgm:t>
        <a:bodyPr/>
        <a:lstStyle/>
        <a:p>
          <a:endParaRPr lang="en-GB"/>
        </a:p>
      </dgm:t>
    </dgm:pt>
    <dgm:pt modelId="{40E49949-5304-407E-AA23-81C918002C9C}" type="sibTrans" cxnId="{1AAFA7D8-9BC3-490E-9CF8-7B30226FBA03}">
      <dgm:prSet/>
      <dgm:spPr/>
      <dgm:t>
        <a:bodyPr/>
        <a:lstStyle/>
        <a:p>
          <a:endParaRPr lang="en-GB"/>
        </a:p>
      </dgm:t>
    </dgm:pt>
    <dgm:pt modelId="{61426CEB-7682-4620-B414-2BE8DB25A871}" type="pres">
      <dgm:prSet presAssocID="{D1A92E19-7956-4699-82DD-1E6510A78721}" presName="Name0" presStyleCnt="0">
        <dgm:presLayoutVars>
          <dgm:dir/>
          <dgm:resizeHandles val="exact"/>
        </dgm:presLayoutVars>
      </dgm:prSet>
      <dgm:spPr/>
    </dgm:pt>
    <dgm:pt modelId="{87F41B6D-DE70-4808-AC9F-E765F9DBCD9A}" type="pres">
      <dgm:prSet presAssocID="{D1A92E19-7956-4699-82DD-1E6510A78721}" presName="bkgdShp" presStyleLbl="alignAccFollowNode1" presStyleIdx="0" presStyleCnt="1"/>
      <dgm:spPr/>
    </dgm:pt>
    <dgm:pt modelId="{878BDCA6-A02E-4296-8582-C9503B662076}" type="pres">
      <dgm:prSet presAssocID="{D1A92E19-7956-4699-82DD-1E6510A78721}" presName="linComp" presStyleCnt="0"/>
      <dgm:spPr/>
    </dgm:pt>
    <dgm:pt modelId="{C5305125-4CC1-492F-92C3-E853CF050AD0}" type="pres">
      <dgm:prSet presAssocID="{BC6BF74C-45F5-4636-BD8F-498BBA1E969F}" presName="compNode" presStyleCnt="0"/>
      <dgm:spPr/>
    </dgm:pt>
    <dgm:pt modelId="{34A8BC61-6199-47BC-893C-9FE45D1CD9CB}" type="pres">
      <dgm:prSet presAssocID="{BC6BF74C-45F5-4636-BD8F-498BBA1E969F}" presName="node" presStyleLbl="node1" presStyleIdx="0" presStyleCnt="3" custScaleY="56898" custLinFactNeighborX="-848" custLinFactNeighborY="-12300">
        <dgm:presLayoutVars>
          <dgm:bulletEnabled val="1"/>
        </dgm:presLayoutVars>
      </dgm:prSet>
      <dgm:spPr/>
    </dgm:pt>
    <dgm:pt modelId="{CBF9FD72-795C-436D-85F7-DFD367E8B466}" type="pres">
      <dgm:prSet presAssocID="{BC6BF74C-45F5-4636-BD8F-498BBA1E969F}" presName="invisiNode" presStyleLbl="node1" presStyleIdx="0" presStyleCnt="3"/>
      <dgm:spPr/>
    </dgm:pt>
    <dgm:pt modelId="{161194CB-48C1-4F83-90A1-CA318F9293B4}" type="pres">
      <dgm:prSet presAssocID="{BC6BF74C-45F5-4636-BD8F-498BBA1E969F}" presName="imagNode" presStyleLbl="fgImgPlace1" presStyleIdx="0" presStyleCnt="3" custScaleY="149336" custLinFactNeighborX="-848" custLinFactNeighborY="403"/>
      <dgm:spPr>
        <a:blipFill rotWithShape="1">
          <a:blip xmlns:r="http://schemas.openxmlformats.org/officeDocument/2006/relationships" r:embed="rId1"/>
          <a:stretch>
            <a:fillRect/>
          </a:stretch>
        </a:blipFill>
      </dgm:spPr>
    </dgm:pt>
    <dgm:pt modelId="{4A7C6C22-4C63-401C-A02F-92470F68D673}" type="pres">
      <dgm:prSet presAssocID="{34AD6E71-D778-4F20-B235-E6605EF22A42}" presName="sibTrans" presStyleLbl="sibTrans2D1" presStyleIdx="0" presStyleCnt="0"/>
      <dgm:spPr/>
    </dgm:pt>
    <dgm:pt modelId="{306D5A44-D3E7-48DA-AB19-FB19C3DD3EF4}" type="pres">
      <dgm:prSet presAssocID="{8FE93003-057E-41D6-A544-87B6B6E5846E}" presName="compNode" presStyleCnt="0"/>
      <dgm:spPr/>
    </dgm:pt>
    <dgm:pt modelId="{2DCC3F51-8758-48EA-AAE5-0DD3DD07D5F0}" type="pres">
      <dgm:prSet presAssocID="{8FE93003-057E-41D6-A544-87B6B6E5846E}" presName="node" presStyleLbl="node1" presStyleIdx="1" presStyleCnt="3" custScaleY="57382" custLinFactNeighborX="2341" custLinFactNeighborY="-14199">
        <dgm:presLayoutVars>
          <dgm:bulletEnabled val="1"/>
        </dgm:presLayoutVars>
      </dgm:prSet>
      <dgm:spPr/>
    </dgm:pt>
    <dgm:pt modelId="{5A4F633B-032E-4B3C-BB15-06EE7D006861}" type="pres">
      <dgm:prSet presAssocID="{8FE93003-057E-41D6-A544-87B6B6E5846E}" presName="invisiNode" presStyleLbl="node1" presStyleIdx="1" presStyleCnt="3"/>
      <dgm:spPr/>
    </dgm:pt>
    <dgm:pt modelId="{2792DF72-BA43-43FB-8EC5-98F1A03328D4}" type="pres">
      <dgm:prSet presAssocID="{8FE93003-057E-41D6-A544-87B6B6E5846E}" presName="imagNode" presStyleLbl="fgImgPlace1" presStyleIdx="1" presStyleCnt="3" custScaleY="146390"/>
      <dgm:spPr>
        <a:blipFill rotWithShape="1">
          <a:blip xmlns:r="http://schemas.openxmlformats.org/officeDocument/2006/relationships" r:embed="rId2"/>
          <a:stretch>
            <a:fillRect/>
          </a:stretch>
        </a:blipFill>
      </dgm:spPr>
    </dgm:pt>
    <dgm:pt modelId="{B613FAAC-A98C-4365-8B01-E2B285CA712C}" type="pres">
      <dgm:prSet presAssocID="{C503E42B-EC7F-4D5A-9DEE-0E511E7FBC30}" presName="sibTrans" presStyleLbl="sibTrans2D1" presStyleIdx="0" presStyleCnt="0"/>
      <dgm:spPr/>
    </dgm:pt>
    <dgm:pt modelId="{6E942318-E498-4BD6-87E3-851771053685}" type="pres">
      <dgm:prSet presAssocID="{87B54004-ED83-46DC-BE87-BAF69B07DD9D}" presName="compNode" presStyleCnt="0"/>
      <dgm:spPr/>
    </dgm:pt>
    <dgm:pt modelId="{13277CC4-3C52-45E4-842C-6E5995E52A43}" type="pres">
      <dgm:prSet presAssocID="{87B54004-ED83-46DC-BE87-BAF69B07DD9D}" presName="node" presStyleLbl="node1" presStyleIdx="2" presStyleCnt="3" custScaleY="52841" custLinFactNeighborX="9188" custLinFactNeighborY="-14666">
        <dgm:presLayoutVars>
          <dgm:bulletEnabled val="1"/>
        </dgm:presLayoutVars>
      </dgm:prSet>
      <dgm:spPr/>
    </dgm:pt>
    <dgm:pt modelId="{6326D0A6-1C6C-4F8D-8A9B-16BE3879E0CF}" type="pres">
      <dgm:prSet presAssocID="{87B54004-ED83-46DC-BE87-BAF69B07DD9D}" presName="invisiNode" presStyleLbl="node1" presStyleIdx="2" presStyleCnt="3"/>
      <dgm:spPr/>
    </dgm:pt>
    <dgm:pt modelId="{52AADC82-56A2-4A7D-B9FC-9C3207962399}" type="pres">
      <dgm:prSet presAssocID="{87B54004-ED83-46DC-BE87-BAF69B07DD9D}" presName="imagNode" presStyleLbl="fgImgPlace1" presStyleIdx="2" presStyleCnt="3" custScaleY="144828"/>
      <dgm:spPr>
        <a:blipFill rotWithShape="1">
          <a:blip xmlns:r="http://schemas.openxmlformats.org/officeDocument/2006/relationships" r:embed="rId3"/>
          <a:stretch>
            <a:fillRect/>
          </a:stretch>
        </a:blipFill>
      </dgm:spPr>
    </dgm:pt>
  </dgm:ptLst>
  <dgm:cxnLst>
    <dgm:cxn modelId="{DB50F333-6FF6-4FAE-B5CF-00C3158AA6CA}" srcId="{D1A92E19-7956-4699-82DD-1E6510A78721}" destId="{8FE93003-057E-41D6-A544-87B6B6E5846E}" srcOrd="1" destOrd="0" parTransId="{9AEBC218-AFB9-4D36-9499-64DFDAA0FF8B}" sibTransId="{C503E42B-EC7F-4D5A-9DEE-0E511E7FBC30}"/>
    <dgm:cxn modelId="{FA6E6334-62ED-4BF9-B5A4-E662E15E49AE}" srcId="{D1A92E19-7956-4699-82DD-1E6510A78721}" destId="{BC6BF74C-45F5-4636-BD8F-498BBA1E969F}" srcOrd="0" destOrd="0" parTransId="{AACA602A-5126-4717-A6C8-83C6B6C39D46}" sibTransId="{34AD6E71-D778-4F20-B235-E6605EF22A42}"/>
    <dgm:cxn modelId="{912CAF34-0A42-40E8-BE55-F82685EA35F5}" type="presOf" srcId="{C503E42B-EC7F-4D5A-9DEE-0E511E7FBC30}" destId="{B613FAAC-A98C-4365-8B01-E2B285CA712C}" srcOrd="0" destOrd="0" presId="urn:microsoft.com/office/officeart/2005/8/layout/pList2"/>
    <dgm:cxn modelId="{FF881943-AE8C-4D3B-B496-90E84CFDC3C5}" type="presOf" srcId="{87B54004-ED83-46DC-BE87-BAF69B07DD9D}" destId="{13277CC4-3C52-45E4-842C-6E5995E52A43}" srcOrd="0" destOrd="0" presId="urn:microsoft.com/office/officeart/2005/8/layout/pList2"/>
    <dgm:cxn modelId="{F644354B-4A96-41A6-B211-716B377F7E15}" type="presOf" srcId="{BC6BF74C-45F5-4636-BD8F-498BBA1E969F}" destId="{34A8BC61-6199-47BC-893C-9FE45D1CD9CB}" srcOrd="0" destOrd="0" presId="urn:microsoft.com/office/officeart/2005/8/layout/pList2"/>
    <dgm:cxn modelId="{4379AD50-6E52-4168-80F6-4AD190717CF5}" type="presOf" srcId="{34AD6E71-D778-4F20-B235-E6605EF22A42}" destId="{4A7C6C22-4C63-401C-A02F-92470F68D673}" srcOrd="0" destOrd="0" presId="urn:microsoft.com/office/officeart/2005/8/layout/pList2"/>
    <dgm:cxn modelId="{0350857E-990B-48E9-A962-F791EA7DC226}" type="presOf" srcId="{D1A92E19-7956-4699-82DD-1E6510A78721}" destId="{61426CEB-7682-4620-B414-2BE8DB25A871}" srcOrd="0" destOrd="0" presId="urn:microsoft.com/office/officeart/2005/8/layout/pList2"/>
    <dgm:cxn modelId="{50DF3BB9-030E-4128-98B0-F65ABDF0E50E}" type="presOf" srcId="{8FE93003-057E-41D6-A544-87B6B6E5846E}" destId="{2DCC3F51-8758-48EA-AAE5-0DD3DD07D5F0}" srcOrd="0" destOrd="0" presId="urn:microsoft.com/office/officeart/2005/8/layout/pList2"/>
    <dgm:cxn modelId="{1AAFA7D8-9BC3-490E-9CF8-7B30226FBA03}" srcId="{D1A92E19-7956-4699-82DD-1E6510A78721}" destId="{87B54004-ED83-46DC-BE87-BAF69B07DD9D}" srcOrd="2" destOrd="0" parTransId="{D3A5C87B-DD06-4CB5-BE2F-B8BEAF288D62}" sibTransId="{40E49949-5304-407E-AA23-81C918002C9C}"/>
    <dgm:cxn modelId="{33271FA3-3A0B-49F7-BB88-D0E274204E6C}" type="presParOf" srcId="{61426CEB-7682-4620-B414-2BE8DB25A871}" destId="{87F41B6D-DE70-4808-AC9F-E765F9DBCD9A}" srcOrd="0" destOrd="0" presId="urn:microsoft.com/office/officeart/2005/8/layout/pList2"/>
    <dgm:cxn modelId="{9C8E4F39-337E-470B-80A2-5F9E4AAEE5D0}" type="presParOf" srcId="{61426CEB-7682-4620-B414-2BE8DB25A871}" destId="{878BDCA6-A02E-4296-8582-C9503B662076}" srcOrd="1" destOrd="0" presId="urn:microsoft.com/office/officeart/2005/8/layout/pList2"/>
    <dgm:cxn modelId="{E4E4E24F-19A3-4A9F-BBDB-F089A9D7F23B}" type="presParOf" srcId="{878BDCA6-A02E-4296-8582-C9503B662076}" destId="{C5305125-4CC1-492F-92C3-E853CF050AD0}" srcOrd="0" destOrd="0" presId="urn:microsoft.com/office/officeart/2005/8/layout/pList2"/>
    <dgm:cxn modelId="{53656CDD-89FE-4F11-B631-451EC29C3854}" type="presParOf" srcId="{C5305125-4CC1-492F-92C3-E853CF050AD0}" destId="{34A8BC61-6199-47BC-893C-9FE45D1CD9CB}" srcOrd="0" destOrd="0" presId="urn:microsoft.com/office/officeart/2005/8/layout/pList2"/>
    <dgm:cxn modelId="{D70DF1E8-D45D-4910-A9FD-88DD52C97883}" type="presParOf" srcId="{C5305125-4CC1-492F-92C3-E853CF050AD0}" destId="{CBF9FD72-795C-436D-85F7-DFD367E8B466}" srcOrd="1" destOrd="0" presId="urn:microsoft.com/office/officeart/2005/8/layout/pList2"/>
    <dgm:cxn modelId="{AC137770-83F6-46E3-A288-7F1B6EBA6C43}" type="presParOf" srcId="{C5305125-4CC1-492F-92C3-E853CF050AD0}" destId="{161194CB-48C1-4F83-90A1-CA318F9293B4}" srcOrd="2" destOrd="0" presId="urn:microsoft.com/office/officeart/2005/8/layout/pList2"/>
    <dgm:cxn modelId="{F11292CA-B123-43C9-B5A2-D84692AF3598}" type="presParOf" srcId="{878BDCA6-A02E-4296-8582-C9503B662076}" destId="{4A7C6C22-4C63-401C-A02F-92470F68D673}" srcOrd="1" destOrd="0" presId="urn:microsoft.com/office/officeart/2005/8/layout/pList2"/>
    <dgm:cxn modelId="{25151802-0BD0-4A3C-A6C6-F086ADD0DAF5}" type="presParOf" srcId="{878BDCA6-A02E-4296-8582-C9503B662076}" destId="{306D5A44-D3E7-48DA-AB19-FB19C3DD3EF4}" srcOrd="2" destOrd="0" presId="urn:microsoft.com/office/officeart/2005/8/layout/pList2"/>
    <dgm:cxn modelId="{D35821B9-8988-454C-BD7D-DFC4C327B4F1}" type="presParOf" srcId="{306D5A44-D3E7-48DA-AB19-FB19C3DD3EF4}" destId="{2DCC3F51-8758-48EA-AAE5-0DD3DD07D5F0}" srcOrd="0" destOrd="0" presId="urn:microsoft.com/office/officeart/2005/8/layout/pList2"/>
    <dgm:cxn modelId="{7378FCA5-E3E7-46DA-A198-CB8CB597E75C}" type="presParOf" srcId="{306D5A44-D3E7-48DA-AB19-FB19C3DD3EF4}" destId="{5A4F633B-032E-4B3C-BB15-06EE7D006861}" srcOrd="1" destOrd="0" presId="urn:microsoft.com/office/officeart/2005/8/layout/pList2"/>
    <dgm:cxn modelId="{2DD33071-FF1C-41CD-96A8-325E3EF7C09A}" type="presParOf" srcId="{306D5A44-D3E7-48DA-AB19-FB19C3DD3EF4}" destId="{2792DF72-BA43-43FB-8EC5-98F1A03328D4}" srcOrd="2" destOrd="0" presId="urn:microsoft.com/office/officeart/2005/8/layout/pList2"/>
    <dgm:cxn modelId="{BB4935C8-3D35-4250-AF14-1EECC7BEEE5F}" type="presParOf" srcId="{878BDCA6-A02E-4296-8582-C9503B662076}" destId="{B613FAAC-A98C-4365-8B01-E2B285CA712C}" srcOrd="3" destOrd="0" presId="urn:microsoft.com/office/officeart/2005/8/layout/pList2"/>
    <dgm:cxn modelId="{A81ABEAD-BD4C-4A68-9BD4-169906B23B41}" type="presParOf" srcId="{878BDCA6-A02E-4296-8582-C9503B662076}" destId="{6E942318-E498-4BD6-87E3-851771053685}" srcOrd="4" destOrd="0" presId="urn:microsoft.com/office/officeart/2005/8/layout/pList2"/>
    <dgm:cxn modelId="{CFEC11A0-D2D0-4713-8C83-081FB969A376}" type="presParOf" srcId="{6E942318-E498-4BD6-87E3-851771053685}" destId="{13277CC4-3C52-45E4-842C-6E5995E52A43}" srcOrd="0" destOrd="0" presId="urn:microsoft.com/office/officeart/2005/8/layout/pList2"/>
    <dgm:cxn modelId="{36D6C1DC-04F9-496C-8DFD-CEA8EA29705F}" type="presParOf" srcId="{6E942318-E498-4BD6-87E3-851771053685}" destId="{6326D0A6-1C6C-4F8D-8A9B-16BE3879E0CF}" srcOrd="1" destOrd="0" presId="urn:microsoft.com/office/officeart/2005/8/layout/pList2"/>
    <dgm:cxn modelId="{EA496323-DDC1-457F-97C7-C446B65E7566}" type="presParOf" srcId="{6E942318-E498-4BD6-87E3-851771053685}" destId="{52AADC82-56A2-4A7D-B9FC-9C320796239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1A92E19-7956-4699-82DD-1E6510A78721}" type="doc">
      <dgm:prSet loTypeId="urn:microsoft.com/office/officeart/2005/8/layout/pList2" loCatId="list" qsTypeId="urn:microsoft.com/office/officeart/2005/8/quickstyle/simple1#12" qsCatId="simple" csTypeId="urn:microsoft.com/office/officeart/2005/8/colors/accent1_2#12" csCatId="accent1" phldr="1"/>
      <dgm:spPr/>
    </dgm:pt>
    <dgm:pt modelId="{BC6BF74C-45F5-4636-BD8F-498BBA1E969F}">
      <dgm:prSet phldrT="[Text]" custT="1"/>
      <dgm:spPr/>
      <dgm:t>
        <a:bodyPr/>
        <a:lstStyle/>
        <a:p>
          <a:r>
            <a:rPr lang="en-GB" sz="2400" dirty="0">
              <a:latin typeface="Comic Sans MS" panose="030F0702030302020204" pitchFamily="66" charset="0"/>
            </a:rPr>
            <a:t>Visitors login book</a:t>
          </a:r>
        </a:p>
      </dgm:t>
    </dgm:pt>
    <dgm:pt modelId="{AACA602A-5126-4717-A6C8-83C6B6C39D46}" type="parTrans" cxnId="{FA6E6334-62ED-4BF9-B5A4-E662E15E49AE}">
      <dgm:prSet/>
      <dgm:spPr/>
      <dgm:t>
        <a:bodyPr/>
        <a:lstStyle/>
        <a:p>
          <a:endParaRPr lang="en-GB"/>
        </a:p>
      </dgm:t>
    </dgm:pt>
    <dgm:pt modelId="{34AD6E71-D778-4F20-B235-E6605EF22A42}" type="sibTrans" cxnId="{FA6E6334-62ED-4BF9-B5A4-E662E15E49AE}">
      <dgm:prSet/>
      <dgm:spPr/>
      <dgm:t>
        <a:bodyPr/>
        <a:lstStyle/>
        <a:p>
          <a:endParaRPr lang="en-GB"/>
        </a:p>
      </dgm:t>
    </dgm:pt>
    <dgm:pt modelId="{8FE93003-057E-41D6-A544-87B6B6E5846E}">
      <dgm:prSet phldrT="[Text]" custT="1"/>
      <dgm:spPr/>
      <dgm:t>
        <a:bodyPr/>
        <a:lstStyle/>
        <a:p>
          <a:r>
            <a:rPr lang="en-GB" sz="2800" dirty="0">
              <a:latin typeface="Comic Sans MS" panose="030F0702030302020204" pitchFamily="66" charset="0"/>
            </a:rPr>
            <a:t>Foot-bath area</a:t>
          </a:r>
        </a:p>
      </dgm:t>
    </dgm:pt>
    <dgm:pt modelId="{9AEBC218-AFB9-4D36-9499-64DFDAA0FF8B}" type="parTrans" cxnId="{DB50F333-6FF6-4FAE-B5CF-00C3158AA6CA}">
      <dgm:prSet/>
      <dgm:spPr/>
      <dgm:t>
        <a:bodyPr/>
        <a:lstStyle/>
        <a:p>
          <a:endParaRPr lang="en-GB"/>
        </a:p>
      </dgm:t>
    </dgm:pt>
    <dgm:pt modelId="{C503E42B-EC7F-4D5A-9DEE-0E511E7FBC30}" type="sibTrans" cxnId="{DB50F333-6FF6-4FAE-B5CF-00C3158AA6CA}">
      <dgm:prSet/>
      <dgm:spPr/>
      <dgm:t>
        <a:bodyPr/>
        <a:lstStyle/>
        <a:p>
          <a:endParaRPr lang="en-GB"/>
        </a:p>
      </dgm:t>
    </dgm:pt>
    <dgm:pt modelId="{87B54004-ED83-46DC-BE87-BAF69B07DD9D}">
      <dgm:prSet phldrT="[Text]" custT="1"/>
      <dgm:spPr/>
      <dgm:t>
        <a:bodyPr/>
        <a:lstStyle/>
        <a:p>
          <a:r>
            <a:rPr lang="en-GB" sz="2400" b="1" dirty="0">
              <a:latin typeface="Comic Sans MS" panose="030F0702030302020204" pitchFamily="66" charset="0"/>
            </a:rPr>
            <a:t>Pen disinfection</a:t>
          </a:r>
        </a:p>
      </dgm:t>
    </dgm:pt>
    <dgm:pt modelId="{D3A5C87B-DD06-4CB5-BE2F-B8BEAF288D62}" type="parTrans" cxnId="{1AAFA7D8-9BC3-490E-9CF8-7B30226FBA03}">
      <dgm:prSet/>
      <dgm:spPr/>
      <dgm:t>
        <a:bodyPr/>
        <a:lstStyle/>
        <a:p>
          <a:endParaRPr lang="en-GB"/>
        </a:p>
      </dgm:t>
    </dgm:pt>
    <dgm:pt modelId="{40E49949-5304-407E-AA23-81C918002C9C}" type="sibTrans" cxnId="{1AAFA7D8-9BC3-490E-9CF8-7B30226FBA03}">
      <dgm:prSet/>
      <dgm:spPr/>
      <dgm:t>
        <a:bodyPr/>
        <a:lstStyle/>
        <a:p>
          <a:endParaRPr lang="en-GB"/>
        </a:p>
      </dgm:t>
    </dgm:pt>
    <dgm:pt modelId="{61426CEB-7682-4620-B414-2BE8DB25A871}" type="pres">
      <dgm:prSet presAssocID="{D1A92E19-7956-4699-82DD-1E6510A78721}" presName="Name0" presStyleCnt="0">
        <dgm:presLayoutVars>
          <dgm:dir/>
          <dgm:resizeHandles val="exact"/>
        </dgm:presLayoutVars>
      </dgm:prSet>
      <dgm:spPr/>
    </dgm:pt>
    <dgm:pt modelId="{87F41B6D-DE70-4808-AC9F-E765F9DBCD9A}" type="pres">
      <dgm:prSet presAssocID="{D1A92E19-7956-4699-82DD-1E6510A78721}" presName="bkgdShp" presStyleLbl="alignAccFollowNode1" presStyleIdx="0" presStyleCnt="1"/>
      <dgm:spPr/>
    </dgm:pt>
    <dgm:pt modelId="{878BDCA6-A02E-4296-8582-C9503B662076}" type="pres">
      <dgm:prSet presAssocID="{D1A92E19-7956-4699-82DD-1E6510A78721}" presName="linComp" presStyleCnt="0"/>
      <dgm:spPr/>
    </dgm:pt>
    <dgm:pt modelId="{C5305125-4CC1-492F-92C3-E853CF050AD0}" type="pres">
      <dgm:prSet presAssocID="{BC6BF74C-45F5-4636-BD8F-498BBA1E969F}" presName="compNode" presStyleCnt="0"/>
      <dgm:spPr/>
    </dgm:pt>
    <dgm:pt modelId="{34A8BC61-6199-47BC-893C-9FE45D1CD9CB}" type="pres">
      <dgm:prSet presAssocID="{BC6BF74C-45F5-4636-BD8F-498BBA1E969F}" presName="node" presStyleLbl="node1" presStyleIdx="0" presStyleCnt="3" custScaleY="56898" custLinFactNeighborX="-848" custLinFactNeighborY="-12300">
        <dgm:presLayoutVars>
          <dgm:bulletEnabled val="1"/>
        </dgm:presLayoutVars>
      </dgm:prSet>
      <dgm:spPr/>
    </dgm:pt>
    <dgm:pt modelId="{CBF9FD72-795C-436D-85F7-DFD367E8B466}" type="pres">
      <dgm:prSet presAssocID="{BC6BF74C-45F5-4636-BD8F-498BBA1E969F}" presName="invisiNode" presStyleLbl="node1" presStyleIdx="0" presStyleCnt="3"/>
      <dgm:spPr/>
    </dgm:pt>
    <dgm:pt modelId="{161194CB-48C1-4F83-90A1-CA318F9293B4}" type="pres">
      <dgm:prSet presAssocID="{BC6BF74C-45F5-4636-BD8F-498BBA1E969F}" presName="imagNode" presStyleLbl="fgImgPlace1" presStyleIdx="0" presStyleCnt="3" custScaleY="149336" custLinFactNeighborX="-848" custLinFactNeighborY="403"/>
      <dgm:spPr>
        <a:blipFill rotWithShape="1">
          <a:blip xmlns:r="http://schemas.openxmlformats.org/officeDocument/2006/relationships" r:embed="rId1"/>
          <a:stretch>
            <a:fillRect/>
          </a:stretch>
        </a:blipFill>
      </dgm:spPr>
    </dgm:pt>
    <dgm:pt modelId="{4A7C6C22-4C63-401C-A02F-92470F68D673}" type="pres">
      <dgm:prSet presAssocID="{34AD6E71-D778-4F20-B235-E6605EF22A42}" presName="sibTrans" presStyleLbl="sibTrans2D1" presStyleIdx="0" presStyleCnt="0"/>
      <dgm:spPr/>
    </dgm:pt>
    <dgm:pt modelId="{306D5A44-D3E7-48DA-AB19-FB19C3DD3EF4}" type="pres">
      <dgm:prSet presAssocID="{8FE93003-057E-41D6-A544-87B6B6E5846E}" presName="compNode" presStyleCnt="0"/>
      <dgm:spPr/>
    </dgm:pt>
    <dgm:pt modelId="{2DCC3F51-8758-48EA-AAE5-0DD3DD07D5F0}" type="pres">
      <dgm:prSet presAssocID="{8FE93003-057E-41D6-A544-87B6B6E5846E}" presName="node" presStyleLbl="node1" presStyleIdx="1" presStyleCnt="3" custScaleY="57382" custLinFactNeighborY="-11495">
        <dgm:presLayoutVars>
          <dgm:bulletEnabled val="1"/>
        </dgm:presLayoutVars>
      </dgm:prSet>
      <dgm:spPr/>
    </dgm:pt>
    <dgm:pt modelId="{5A4F633B-032E-4B3C-BB15-06EE7D006861}" type="pres">
      <dgm:prSet presAssocID="{8FE93003-057E-41D6-A544-87B6B6E5846E}" presName="invisiNode" presStyleLbl="node1" presStyleIdx="1" presStyleCnt="3"/>
      <dgm:spPr/>
    </dgm:pt>
    <dgm:pt modelId="{2792DF72-BA43-43FB-8EC5-98F1A03328D4}" type="pres">
      <dgm:prSet presAssocID="{8FE93003-057E-41D6-A544-87B6B6E5846E}" presName="imagNode" presStyleLbl="fgImgPlace1" presStyleIdx="1" presStyleCnt="3" custScaleY="146390"/>
      <dgm:spPr>
        <a:blipFill rotWithShape="1">
          <a:blip xmlns:r="http://schemas.openxmlformats.org/officeDocument/2006/relationships" r:embed="rId2"/>
          <a:stretch>
            <a:fillRect/>
          </a:stretch>
        </a:blipFill>
      </dgm:spPr>
    </dgm:pt>
    <dgm:pt modelId="{B613FAAC-A98C-4365-8B01-E2B285CA712C}" type="pres">
      <dgm:prSet presAssocID="{C503E42B-EC7F-4D5A-9DEE-0E511E7FBC30}" presName="sibTrans" presStyleLbl="sibTrans2D1" presStyleIdx="0" presStyleCnt="0"/>
      <dgm:spPr/>
    </dgm:pt>
    <dgm:pt modelId="{6E942318-E498-4BD6-87E3-851771053685}" type="pres">
      <dgm:prSet presAssocID="{87B54004-ED83-46DC-BE87-BAF69B07DD9D}" presName="compNode" presStyleCnt="0"/>
      <dgm:spPr/>
    </dgm:pt>
    <dgm:pt modelId="{13277CC4-3C52-45E4-842C-6E5995E52A43}" type="pres">
      <dgm:prSet presAssocID="{87B54004-ED83-46DC-BE87-BAF69B07DD9D}" presName="node" presStyleLbl="node1" presStyleIdx="2" presStyleCnt="3" custScaleY="52841" custLinFactNeighborX="-426" custLinFactNeighborY="-17372">
        <dgm:presLayoutVars>
          <dgm:bulletEnabled val="1"/>
        </dgm:presLayoutVars>
      </dgm:prSet>
      <dgm:spPr/>
    </dgm:pt>
    <dgm:pt modelId="{6326D0A6-1C6C-4F8D-8A9B-16BE3879E0CF}" type="pres">
      <dgm:prSet presAssocID="{87B54004-ED83-46DC-BE87-BAF69B07DD9D}" presName="invisiNode" presStyleLbl="node1" presStyleIdx="2" presStyleCnt="3"/>
      <dgm:spPr/>
    </dgm:pt>
    <dgm:pt modelId="{52AADC82-56A2-4A7D-B9FC-9C3207962399}" type="pres">
      <dgm:prSet presAssocID="{87B54004-ED83-46DC-BE87-BAF69B07DD9D}" presName="imagNode" presStyleLbl="fgImgPlace1" presStyleIdx="2" presStyleCnt="3" custScaleY="144828"/>
      <dgm:spPr>
        <a:blipFill rotWithShape="1">
          <a:blip xmlns:r="http://schemas.openxmlformats.org/officeDocument/2006/relationships" r:embed="rId3"/>
          <a:stretch>
            <a:fillRect/>
          </a:stretch>
        </a:blipFill>
      </dgm:spPr>
    </dgm:pt>
  </dgm:ptLst>
  <dgm:cxnLst>
    <dgm:cxn modelId="{9FE7750C-F970-498D-B51B-4639D9A65339}" type="presOf" srcId="{BC6BF74C-45F5-4636-BD8F-498BBA1E969F}" destId="{34A8BC61-6199-47BC-893C-9FE45D1CD9CB}" srcOrd="0" destOrd="0" presId="urn:microsoft.com/office/officeart/2005/8/layout/pList2"/>
    <dgm:cxn modelId="{5A53D127-5450-4FB4-A1F4-D61EDB63ED73}" type="presOf" srcId="{34AD6E71-D778-4F20-B235-E6605EF22A42}" destId="{4A7C6C22-4C63-401C-A02F-92470F68D673}" srcOrd="0" destOrd="0" presId="urn:microsoft.com/office/officeart/2005/8/layout/pList2"/>
    <dgm:cxn modelId="{DB50F333-6FF6-4FAE-B5CF-00C3158AA6CA}" srcId="{D1A92E19-7956-4699-82DD-1E6510A78721}" destId="{8FE93003-057E-41D6-A544-87B6B6E5846E}" srcOrd="1" destOrd="0" parTransId="{9AEBC218-AFB9-4D36-9499-64DFDAA0FF8B}" sibTransId="{C503E42B-EC7F-4D5A-9DEE-0E511E7FBC30}"/>
    <dgm:cxn modelId="{FA6E6334-62ED-4BF9-B5A4-E662E15E49AE}" srcId="{D1A92E19-7956-4699-82DD-1E6510A78721}" destId="{BC6BF74C-45F5-4636-BD8F-498BBA1E969F}" srcOrd="0" destOrd="0" parTransId="{AACA602A-5126-4717-A6C8-83C6B6C39D46}" sibTransId="{34AD6E71-D778-4F20-B235-E6605EF22A42}"/>
    <dgm:cxn modelId="{D359CD88-78B9-4DA8-8994-BA491D670CBD}" type="presOf" srcId="{87B54004-ED83-46DC-BE87-BAF69B07DD9D}" destId="{13277CC4-3C52-45E4-842C-6E5995E52A43}" srcOrd="0" destOrd="0" presId="urn:microsoft.com/office/officeart/2005/8/layout/pList2"/>
    <dgm:cxn modelId="{0C446EAA-8B16-435A-A902-C7379F12C88A}" type="presOf" srcId="{C503E42B-EC7F-4D5A-9DEE-0E511E7FBC30}" destId="{B613FAAC-A98C-4365-8B01-E2B285CA712C}" srcOrd="0" destOrd="0" presId="urn:microsoft.com/office/officeart/2005/8/layout/pList2"/>
    <dgm:cxn modelId="{1AAFA7D8-9BC3-490E-9CF8-7B30226FBA03}" srcId="{D1A92E19-7956-4699-82DD-1E6510A78721}" destId="{87B54004-ED83-46DC-BE87-BAF69B07DD9D}" srcOrd="2" destOrd="0" parTransId="{D3A5C87B-DD06-4CB5-BE2F-B8BEAF288D62}" sibTransId="{40E49949-5304-407E-AA23-81C918002C9C}"/>
    <dgm:cxn modelId="{420FDDDC-06BD-4A2F-8598-D2905DDB2CD9}" type="presOf" srcId="{8FE93003-057E-41D6-A544-87B6B6E5846E}" destId="{2DCC3F51-8758-48EA-AAE5-0DD3DD07D5F0}" srcOrd="0" destOrd="0" presId="urn:microsoft.com/office/officeart/2005/8/layout/pList2"/>
    <dgm:cxn modelId="{05D9A3F3-D23A-4879-A136-6CDD8725B8E1}" type="presOf" srcId="{D1A92E19-7956-4699-82DD-1E6510A78721}" destId="{61426CEB-7682-4620-B414-2BE8DB25A871}" srcOrd="0" destOrd="0" presId="urn:microsoft.com/office/officeart/2005/8/layout/pList2"/>
    <dgm:cxn modelId="{CD728CB3-0856-4717-8F5B-D18DE9EC8FEF}" type="presParOf" srcId="{61426CEB-7682-4620-B414-2BE8DB25A871}" destId="{87F41B6D-DE70-4808-AC9F-E765F9DBCD9A}" srcOrd="0" destOrd="0" presId="urn:microsoft.com/office/officeart/2005/8/layout/pList2"/>
    <dgm:cxn modelId="{94D355F6-A467-4414-9442-AFD81C67FC5C}" type="presParOf" srcId="{61426CEB-7682-4620-B414-2BE8DB25A871}" destId="{878BDCA6-A02E-4296-8582-C9503B662076}" srcOrd="1" destOrd="0" presId="urn:microsoft.com/office/officeart/2005/8/layout/pList2"/>
    <dgm:cxn modelId="{BDC6EAB3-7753-41C2-88AD-AA631D924B46}" type="presParOf" srcId="{878BDCA6-A02E-4296-8582-C9503B662076}" destId="{C5305125-4CC1-492F-92C3-E853CF050AD0}" srcOrd="0" destOrd="0" presId="urn:microsoft.com/office/officeart/2005/8/layout/pList2"/>
    <dgm:cxn modelId="{3B1CBD66-3222-4874-A03B-3A56E113224A}" type="presParOf" srcId="{C5305125-4CC1-492F-92C3-E853CF050AD0}" destId="{34A8BC61-6199-47BC-893C-9FE45D1CD9CB}" srcOrd="0" destOrd="0" presId="urn:microsoft.com/office/officeart/2005/8/layout/pList2"/>
    <dgm:cxn modelId="{FC4D7442-63CB-4867-9E3E-CD0263E30055}" type="presParOf" srcId="{C5305125-4CC1-492F-92C3-E853CF050AD0}" destId="{CBF9FD72-795C-436D-85F7-DFD367E8B466}" srcOrd="1" destOrd="0" presId="urn:microsoft.com/office/officeart/2005/8/layout/pList2"/>
    <dgm:cxn modelId="{6A702F00-136E-45D6-882A-9D203D3EF5BF}" type="presParOf" srcId="{C5305125-4CC1-492F-92C3-E853CF050AD0}" destId="{161194CB-48C1-4F83-90A1-CA318F9293B4}" srcOrd="2" destOrd="0" presId="urn:microsoft.com/office/officeart/2005/8/layout/pList2"/>
    <dgm:cxn modelId="{4CC865BF-E4DE-4566-898A-CB9FA89CFE66}" type="presParOf" srcId="{878BDCA6-A02E-4296-8582-C9503B662076}" destId="{4A7C6C22-4C63-401C-A02F-92470F68D673}" srcOrd="1" destOrd="0" presId="urn:microsoft.com/office/officeart/2005/8/layout/pList2"/>
    <dgm:cxn modelId="{B77C1C33-3696-462F-9FDF-4C3BAF5C16DE}" type="presParOf" srcId="{878BDCA6-A02E-4296-8582-C9503B662076}" destId="{306D5A44-D3E7-48DA-AB19-FB19C3DD3EF4}" srcOrd="2" destOrd="0" presId="urn:microsoft.com/office/officeart/2005/8/layout/pList2"/>
    <dgm:cxn modelId="{AC411233-965A-47D8-B5BC-37553250D0EA}" type="presParOf" srcId="{306D5A44-D3E7-48DA-AB19-FB19C3DD3EF4}" destId="{2DCC3F51-8758-48EA-AAE5-0DD3DD07D5F0}" srcOrd="0" destOrd="0" presId="urn:microsoft.com/office/officeart/2005/8/layout/pList2"/>
    <dgm:cxn modelId="{A29FC252-1D19-446B-BDAA-05C0849AAC0F}" type="presParOf" srcId="{306D5A44-D3E7-48DA-AB19-FB19C3DD3EF4}" destId="{5A4F633B-032E-4B3C-BB15-06EE7D006861}" srcOrd="1" destOrd="0" presId="urn:microsoft.com/office/officeart/2005/8/layout/pList2"/>
    <dgm:cxn modelId="{67D0CC80-4091-4371-8FB4-8FD26A426757}" type="presParOf" srcId="{306D5A44-D3E7-48DA-AB19-FB19C3DD3EF4}" destId="{2792DF72-BA43-43FB-8EC5-98F1A03328D4}" srcOrd="2" destOrd="0" presId="urn:microsoft.com/office/officeart/2005/8/layout/pList2"/>
    <dgm:cxn modelId="{770B369A-0455-4AA2-B193-06FA26A077E3}" type="presParOf" srcId="{878BDCA6-A02E-4296-8582-C9503B662076}" destId="{B613FAAC-A98C-4365-8B01-E2B285CA712C}" srcOrd="3" destOrd="0" presId="urn:microsoft.com/office/officeart/2005/8/layout/pList2"/>
    <dgm:cxn modelId="{36DD13A6-17E2-405A-BE50-189C5B2A16FD}" type="presParOf" srcId="{878BDCA6-A02E-4296-8582-C9503B662076}" destId="{6E942318-E498-4BD6-87E3-851771053685}" srcOrd="4" destOrd="0" presId="urn:microsoft.com/office/officeart/2005/8/layout/pList2"/>
    <dgm:cxn modelId="{CAF11275-4FEB-46FF-A7EB-DD2CCF3AD4D6}" type="presParOf" srcId="{6E942318-E498-4BD6-87E3-851771053685}" destId="{13277CC4-3C52-45E4-842C-6E5995E52A43}" srcOrd="0" destOrd="0" presId="urn:microsoft.com/office/officeart/2005/8/layout/pList2"/>
    <dgm:cxn modelId="{6F316B56-6BB9-46EC-9534-FEB624782BF6}" type="presParOf" srcId="{6E942318-E498-4BD6-87E3-851771053685}" destId="{6326D0A6-1C6C-4F8D-8A9B-16BE3879E0CF}" srcOrd="1" destOrd="0" presId="urn:microsoft.com/office/officeart/2005/8/layout/pList2"/>
    <dgm:cxn modelId="{AD3E1125-0636-482A-BEED-3800CC187350}" type="presParOf" srcId="{6E942318-E498-4BD6-87E3-851771053685}" destId="{52AADC82-56A2-4A7D-B9FC-9C3207962399}"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B7A3D-A5DE-4F98-86A3-AE827D32EC8C}">
      <dsp:nvSpPr>
        <dsp:cNvPr id="0" name=""/>
        <dsp:cNvSpPr/>
      </dsp:nvSpPr>
      <dsp:spPr bwMode="white">
        <a:xfrm>
          <a:off x="0" y="0"/>
          <a:ext cx="8229600" cy="15976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Comic Sans MS" panose="030F0702030302020204" pitchFamily="66" charset="0"/>
            </a:rPr>
            <a:t>DIRECT</a:t>
          </a:r>
        </a:p>
        <a:p>
          <a:pPr marL="171450" lvl="1" indent="-171450" algn="l" defTabSz="711200">
            <a:lnSpc>
              <a:spcPct val="90000"/>
            </a:lnSpc>
            <a:spcBef>
              <a:spcPct val="0"/>
            </a:spcBef>
            <a:spcAft>
              <a:spcPct val="15000"/>
            </a:spcAft>
            <a:buChar char="•"/>
          </a:pPr>
          <a:r>
            <a:rPr lang="en-GB" sz="1600" b="1" kern="1200" dirty="0">
              <a:latin typeface="Comic Sans MS" panose="030F0702030302020204" pitchFamily="66" charset="0"/>
            </a:rPr>
            <a:t>Body fluids (urine, </a:t>
          </a:r>
          <a:r>
            <a:rPr lang="en-GB" sz="1600" b="1" kern="1200" dirty="0" err="1">
              <a:latin typeface="Comic Sans MS" panose="030F0702030302020204" pitchFamily="66" charset="0"/>
            </a:rPr>
            <a:t>feces</a:t>
          </a:r>
          <a:r>
            <a:rPr lang="en-GB" sz="1600" b="1" kern="1200" dirty="0">
              <a:latin typeface="Comic Sans MS" panose="030F0702030302020204" pitchFamily="66" charset="0"/>
            </a:rPr>
            <a:t>, blood, saliva, milk, semen)</a:t>
          </a:r>
        </a:p>
        <a:p>
          <a:pPr marL="171450" lvl="1" indent="-171450" algn="l" defTabSz="711200">
            <a:lnSpc>
              <a:spcPct val="90000"/>
            </a:lnSpc>
            <a:spcBef>
              <a:spcPct val="0"/>
            </a:spcBef>
            <a:spcAft>
              <a:spcPct val="15000"/>
            </a:spcAft>
            <a:buChar char="•"/>
          </a:pPr>
          <a:r>
            <a:rPr lang="en-GB" sz="1600" b="1" kern="1200" dirty="0">
              <a:latin typeface="Comic Sans MS" panose="030F0702030302020204" pitchFamily="66" charset="0"/>
            </a:rPr>
            <a:t>Tissues (lesions, carcass)</a:t>
          </a:r>
        </a:p>
        <a:p>
          <a:pPr marL="171450" lvl="1" indent="-171450" algn="l" defTabSz="711200">
            <a:lnSpc>
              <a:spcPct val="90000"/>
            </a:lnSpc>
            <a:spcBef>
              <a:spcPct val="0"/>
            </a:spcBef>
            <a:spcAft>
              <a:spcPct val="15000"/>
            </a:spcAft>
            <a:buChar char="•"/>
          </a:pPr>
          <a:r>
            <a:rPr lang="en-GB" sz="1600" b="1" kern="1200" dirty="0">
              <a:latin typeface="Comic Sans MS" panose="030F0702030302020204" pitchFamily="66" charset="0"/>
            </a:rPr>
            <a:t>Breeding</a:t>
          </a:r>
        </a:p>
        <a:p>
          <a:pPr marL="171450" lvl="1" indent="-171450" algn="l" defTabSz="711200">
            <a:lnSpc>
              <a:spcPct val="90000"/>
            </a:lnSpc>
            <a:spcBef>
              <a:spcPct val="0"/>
            </a:spcBef>
            <a:spcAft>
              <a:spcPct val="15000"/>
            </a:spcAft>
            <a:buChar char="•"/>
          </a:pPr>
          <a:r>
            <a:rPr lang="en-GB" sz="1600" b="1" kern="1200" dirty="0">
              <a:latin typeface="Comic Sans MS" panose="030F0702030302020204" pitchFamily="66" charset="0"/>
            </a:rPr>
            <a:t>Mother to off-spring</a:t>
          </a:r>
        </a:p>
      </dsp:txBody>
      <dsp:txXfrm>
        <a:off x="1805687" y="0"/>
        <a:ext cx="6423912" cy="1597677"/>
      </dsp:txXfrm>
    </dsp:sp>
    <dsp:sp modelId="{1FE0325B-1AA7-4AF7-B3D9-F95500CECB39}">
      <dsp:nvSpPr>
        <dsp:cNvPr id="0" name=""/>
        <dsp:cNvSpPr/>
      </dsp:nvSpPr>
      <dsp:spPr>
        <a:xfrm>
          <a:off x="108999" y="159767"/>
          <a:ext cx="1747456" cy="1278142"/>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E64E2D-9BF2-4D92-B7B6-DDA3073AA8E2}">
      <dsp:nvSpPr>
        <dsp:cNvPr id="0" name=""/>
        <dsp:cNvSpPr/>
      </dsp:nvSpPr>
      <dsp:spPr bwMode="white">
        <a:xfrm>
          <a:off x="0" y="1757445"/>
          <a:ext cx="8229600" cy="15976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b="1" kern="1200" dirty="0">
              <a:latin typeface="Comic Sans MS" panose="030F0702030302020204" pitchFamily="66" charset="0"/>
            </a:rPr>
            <a:t>INDIRECT</a:t>
          </a:r>
        </a:p>
        <a:p>
          <a:pPr marL="171450" lvl="1" indent="-171450" algn="l" defTabSz="711200">
            <a:lnSpc>
              <a:spcPct val="90000"/>
            </a:lnSpc>
            <a:spcBef>
              <a:spcPct val="0"/>
            </a:spcBef>
            <a:spcAft>
              <a:spcPct val="15000"/>
            </a:spcAft>
            <a:buChar char="•"/>
          </a:pPr>
          <a:r>
            <a:rPr lang="en-GB" sz="1600" b="1" kern="1200" dirty="0">
              <a:latin typeface="Comic Sans MS" panose="030F0702030302020204" pitchFamily="66" charset="0"/>
            </a:rPr>
            <a:t>FOMITES (</a:t>
          </a:r>
          <a:r>
            <a:rPr lang="en-GB" sz="1600" b="1" kern="1200" dirty="0" err="1">
              <a:latin typeface="Comic Sans MS" panose="030F0702030302020204" pitchFamily="66" charset="0"/>
            </a:rPr>
            <a:t>equipments</a:t>
          </a:r>
          <a:r>
            <a:rPr lang="en-GB" sz="1600" b="1" kern="1200" dirty="0">
              <a:latin typeface="Comic Sans MS" panose="030F0702030302020204" pitchFamily="66" charset="0"/>
            </a:rPr>
            <a:t>; consumables; vehicles)</a:t>
          </a:r>
        </a:p>
        <a:p>
          <a:pPr marL="171450" lvl="1" indent="-171450" algn="l" defTabSz="711200">
            <a:lnSpc>
              <a:spcPct val="90000"/>
            </a:lnSpc>
            <a:spcBef>
              <a:spcPct val="0"/>
            </a:spcBef>
            <a:spcAft>
              <a:spcPct val="15000"/>
            </a:spcAft>
            <a:buChar char="•"/>
          </a:pPr>
          <a:endParaRPr lang="en-GB" sz="1600" b="1" kern="1200" dirty="0">
            <a:latin typeface="Comic Sans MS" panose="030F0702030302020204" pitchFamily="66" charset="0"/>
          </a:endParaRPr>
        </a:p>
        <a:p>
          <a:pPr marL="171450" lvl="1" indent="-171450" algn="l" defTabSz="711200">
            <a:lnSpc>
              <a:spcPct val="90000"/>
            </a:lnSpc>
            <a:spcBef>
              <a:spcPct val="0"/>
            </a:spcBef>
            <a:spcAft>
              <a:spcPct val="15000"/>
            </a:spcAft>
            <a:buChar char="•"/>
          </a:pPr>
          <a:r>
            <a:rPr lang="en-GB" sz="1600" b="1" kern="1200" dirty="0">
              <a:latin typeface="Comic Sans MS" panose="030F0702030302020204" pitchFamily="66" charset="0"/>
            </a:rPr>
            <a:t>HUMAN</a:t>
          </a:r>
        </a:p>
      </dsp:txBody>
      <dsp:txXfrm>
        <a:off x="1805687" y="1757445"/>
        <a:ext cx="6423912" cy="1597677"/>
      </dsp:txXfrm>
    </dsp:sp>
    <dsp:sp modelId="{90CEF0FD-BAD0-43B0-A21F-8B367874917A}">
      <dsp:nvSpPr>
        <dsp:cNvPr id="0" name=""/>
        <dsp:cNvSpPr/>
      </dsp:nvSpPr>
      <dsp:spPr>
        <a:xfrm>
          <a:off x="159767" y="1917213"/>
          <a:ext cx="1645920" cy="1278142"/>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5268C1-C4DF-405E-ACAE-6902D697FC62}">
      <dsp:nvSpPr>
        <dsp:cNvPr id="0" name=""/>
        <dsp:cNvSpPr/>
      </dsp:nvSpPr>
      <dsp:spPr bwMode="white">
        <a:xfrm>
          <a:off x="0" y="3514890"/>
          <a:ext cx="8229600" cy="15976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Comic Sans MS" panose="030F0702030302020204" pitchFamily="66" charset="0"/>
            </a:rPr>
            <a:t>VECTOR</a:t>
          </a:r>
        </a:p>
        <a:p>
          <a:pPr marL="171450" lvl="1" indent="-171450" algn="l" defTabSz="711200">
            <a:lnSpc>
              <a:spcPct val="90000"/>
            </a:lnSpc>
            <a:spcBef>
              <a:spcPct val="0"/>
            </a:spcBef>
            <a:spcAft>
              <a:spcPct val="15000"/>
            </a:spcAft>
            <a:buChar char="•"/>
          </a:pPr>
          <a:r>
            <a:rPr lang="en-GB" sz="1600" b="1" kern="1200" dirty="0">
              <a:latin typeface="Comic Sans MS" panose="030F0702030302020204" pitchFamily="66" charset="0"/>
            </a:rPr>
            <a:t>INSECTS (flies; ticks, fleas; lice)</a:t>
          </a:r>
        </a:p>
      </dsp:txBody>
      <dsp:txXfrm>
        <a:off x="1805687" y="3514890"/>
        <a:ext cx="6423912" cy="1597677"/>
      </dsp:txXfrm>
    </dsp:sp>
    <dsp:sp modelId="{6F46C442-CBA3-4E5A-BD6F-D06DD30DF986}">
      <dsp:nvSpPr>
        <dsp:cNvPr id="0" name=""/>
        <dsp:cNvSpPr/>
      </dsp:nvSpPr>
      <dsp:spPr>
        <a:xfrm>
          <a:off x="159767" y="3674658"/>
          <a:ext cx="1645920" cy="1278142"/>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E8545F-D0F1-4FC6-A470-0705367833E4}">
      <dsp:nvSpPr>
        <dsp:cNvPr id="0" name=""/>
        <dsp:cNvSpPr/>
      </dsp:nvSpPr>
      <dsp:spPr>
        <a:xfrm>
          <a:off x="0" y="101619"/>
          <a:ext cx="8229600" cy="185816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90C6E9-7321-4067-BB5F-BFDE3B8AF661}">
      <dsp:nvSpPr>
        <dsp:cNvPr id="0" name=""/>
        <dsp:cNvSpPr/>
      </dsp:nvSpPr>
      <dsp:spPr>
        <a:xfrm>
          <a:off x="276429" y="269280"/>
          <a:ext cx="2417445" cy="189420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89F63F-5A92-4B5B-B953-4B268B67A93A}">
      <dsp:nvSpPr>
        <dsp:cNvPr id="0" name=""/>
        <dsp:cNvSpPr/>
      </dsp:nvSpPr>
      <dsp:spPr>
        <a:xfrm rot="10800000">
          <a:off x="216017" y="2312928"/>
          <a:ext cx="2417445" cy="128523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kern="1200" dirty="0">
              <a:latin typeface="Comic Sans MS" panose="030F0702030302020204" pitchFamily="66" charset="0"/>
            </a:rPr>
            <a:t>FEED</a:t>
          </a:r>
        </a:p>
      </dsp:txBody>
      <dsp:txXfrm rot="10800000">
        <a:off x="255542" y="2312928"/>
        <a:ext cx="2338395" cy="1245709"/>
      </dsp:txXfrm>
    </dsp:sp>
    <dsp:sp modelId="{FF746ADB-DF29-4B94-930C-77CD5769A50E}">
      <dsp:nvSpPr>
        <dsp:cNvPr id="0" name=""/>
        <dsp:cNvSpPr/>
      </dsp:nvSpPr>
      <dsp:spPr>
        <a:xfrm>
          <a:off x="2906077" y="314310"/>
          <a:ext cx="2417445" cy="193021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AA347D-6E4A-4E68-AE64-77F475C17AFA}">
      <dsp:nvSpPr>
        <dsp:cNvPr id="0" name=""/>
        <dsp:cNvSpPr/>
      </dsp:nvSpPr>
      <dsp:spPr>
        <a:xfrm rot="10800000">
          <a:off x="2880331" y="2312915"/>
          <a:ext cx="2417445" cy="1348280"/>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kern="1200" dirty="0">
              <a:latin typeface="Comic Sans MS" panose="030F0702030302020204" pitchFamily="66" charset="0"/>
            </a:rPr>
            <a:t>DISCHARGE</a:t>
          </a:r>
        </a:p>
      </dsp:txBody>
      <dsp:txXfrm rot="10800000">
        <a:off x="2921795" y="2312915"/>
        <a:ext cx="2334517" cy="1306816"/>
      </dsp:txXfrm>
    </dsp:sp>
    <dsp:sp modelId="{1B973F3D-F68C-45F2-ADD2-778FF8BD1B99}">
      <dsp:nvSpPr>
        <dsp:cNvPr id="0" name=""/>
        <dsp:cNvSpPr/>
      </dsp:nvSpPr>
      <dsp:spPr>
        <a:xfrm>
          <a:off x="5565267" y="304858"/>
          <a:ext cx="2417445" cy="1952740"/>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52F8CE-8D92-405B-A2AF-D6964E98C7F9}">
      <dsp:nvSpPr>
        <dsp:cNvPr id="0" name=""/>
        <dsp:cNvSpPr/>
      </dsp:nvSpPr>
      <dsp:spPr>
        <a:xfrm rot="10800000">
          <a:off x="5544622" y="2312920"/>
          <a:ext cx="2417445" cy="136356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kern="1200" dirty="0">
              <a:latin typeface="Comic Sans MS" panose="030F0702030302020204" pitchFamily="66" charset="0"/>
            </a:rPr>
            <a:t>BLOOD</a:t>
          </a:r>
        </a:p>
      </dsp:txBody>
      <dsp:txXfrm rot="10800000">
        <a:off x="5586556" y="2312920"/>
        <a:ext cx="2333577" cy="13216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253248-8A50-4C71-B5C0-8F12B58295FA}">
      <dsp:nvSpPr>
        <dsp:cNvPr id="0" name=""/>
        <dsp:cNvSpPr/>
      </dsp:nvSpPr>
      <dsp:spPr>
        <a:xfrm>
          <a:off x="0" y="0"/>
          <a:ext cx="8003232" cy="1838756"/>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B88BA2-3897-45D0-BC48-2E2B4021F930}">
      <dsp:nvSpPr>
        <dsp:cNvPr id="0" name=""/>
        <dsp:cNvSpPr/>
      </dsp:nvSpPr>
      <dsp:spPr>
        <a:xfrm>
          <a:off x="240096" y="57662"/>
          <a:ext cx="2350949" cy="1723430"/>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D990B8-0AB9-4B95-999E-271AD99243DF}">
      <dsp:nvSpPr>
        <dsp:cNvPr id="0" name=""/>
        <dsp:cNvSpPr/>
      </dsp:nvSpPr>
      <dsp:spPr>
        <a:xfrm rot="10800000">
          <a:off x="240096" y="1838756"/>
          <a:ext cx="2350949" cy="224736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VEHICLES</a:t>
          </a:r>
        </a:p>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HUMAN</a:t>
          </a:r>
        </a:p>
      </dsp:txBody>
      <dsp:txXfrm rot="10800000">
        <a:off x="309210" y="1838756"/>
        <a:ext cx="2212721" cy="2178254"/>
      </dsp:txXfrm>
    </dsp:sp>
    <dsp:sp modelId="{EFBF2CEA-9FC5-4E50-9491-65E883267155}">
      <dsp:nvSpPr>
        <dsp:cNvPr id="0" name=""/>
        <dsp:cNvSpPr/>
      </dsp:nvSpPr>
      <dsp:spPr>
        <a:xfrm>
          <a:off x="2826141" y="90833"/>
          <a:ext cx="2350949" cy="1657088"/>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7989E0-06E7-42FA-AE59-BB4C2512788C}">
      <dsp:nvSpPr>
        <dsp:cNvPr id="0" name=""/>
        <dsp:cNvSpPr/>
      </dsp:nvSpPr>
      <dsp:spPr>
        <a:xfrm rot="10800000">
          <a:off x="2826141" y="1838756"/>
          <a:ext cx="2350949" cy="224736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1" kern="1200" dirty="0">
              <a:latin typeface="Comic Sans MS" panose="030F0702030302020204" pitchFamily="66" charset="0"/>
            </a:rPr>
            <a:t>SYRINGES, NEEDLES, DRENCHING GUNS</a:t>
          </a:r>
          <a:r>
            <a:rPr lang="en-GB" sz="1600" kern="1200" dirty="0">
              <a:latin typeface="Comic Sans MS" panose="030F0702030302020204" pitchFamily="66" charset="0"/>
            </a:rPr>
            <a:t>; </a:t>
          </a:r>
        </a:p>
      </dsp:txBody>
      <dsp:txXfrm rot="10800000">
        <a:off x="2895255" y="1838756"/>
        <a:ext cx="2212721" cy="2178254"/>
      </dsp:txXfrm>
    </dsp:sp>
    <dsp:sp modelId="{DABC2E86-B0F5-4E16-8200-AB7F023A7690}">
      <dsp:nvSpPr>
        <dsp:cNvPr id="0" name=""/>
        <dsp:cNvSpPr/>
      </dsp:nvSpPr>
      <dsp:spPr>
        <a:xfrm>
          <a:off x="5412185" y="90833"/>
          <a:ext cx="2350949" cy="1657088"/>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C409A5-60A1-449C-A1E9-BF189C8DDF33}">
      <dsp:nvSpPr>
        <dsp:cNvPr id="0" name=""/>
        <dsp:cNvSpPr/>
      </dsp:nvSpPr>
      <dsp:spPr>
        <a:xfrm rot="10800000">
          <a:off x="5412185" y="1838756"/>
          <a:ext cx="2350949" cy="224736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1" kern="1200" dirty="0">
              <a:latin typeface="Comic Sans MS" panose="030F0702030302020204" pitchFamily="66" charset="0"/>
            </a:rPr>
            <a:t>BUCKETS; SHOVELS</a:t>
          </a:r>
          <a:r>
            <a:rPr lang="en-GB" sz="1600" kern="1200" dirty="0">
              <a:latin typeface="Comic Sans MS" panose="030F0702030302020204" pitchFamily="66" charset="0"/>
            </a:rPr>
            <a:t>;</a:t>
          </a:r>
        </a:p>
      </dsp:txBody>
      <dsp:txXfrm rot="10800000">
        <a:off x="5481299" y="1838756"/>
        <a:ext cx="2212721" cy="21782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35757-AA22-4E6D-B7B9-2C2EF4F009F2}">
      <dsp:nvSpPr>
        <dsp:cNvPr id="0" name=""/>
        <dsp:cNvSpPr/>
      </dsp:nvSpPr>
      <dsp:spPr>
        <a:xfrm>
          <a:off x="0" y="0"/>
          <a:ext cx="7931224" cy="174979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ACB75B-023B-4448-A509-22929DB3081E}">
      <dsp:nvSpPr>
        <dsp:cNvPr id="0" name=""/>
        <dsp:cNvSpPr/>
      </dsp:nvSpPr>
      <dsp:spPr>
        <a:xfrm>
          <a:off x="237936" y="148301"/>
          <a:ext cx="2329797" cy="145319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CADC6D-7E0D-4056-8FAA-68976A722340}">
      <dsp:nvSpPr>
        <dsp:cNvPr id="0" name=""/>
        <dsp:cNvSpPr/>
      </dsp:nvSpPr>
      <dsp:spPr>
        <a:xfrm rot="10800000">
          <a:off x="237936" y="1749794"/>
          <a:ext cx="2329797" cy="213863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TICKS</a:t>
          </a:r>
        </a:p>
      </dsp:txBody>
      <dsp:txXfrm rot="10800000">
        <a:off x="303706" y="1749794"/>
        <a:ext cx="2198257" cy="2072867"/>
      </dsp:txXfrm>
    </dsp:sp>
    <dsp:sp modelId="{5D645DE1-5210-4E77-8E6E-999023CA9DA3}">
      <dsp:nvSpPr>
        <dsp:cNvPr id="0" name=""/>
        <dsp:cNvSpPr/>
      </dsp:nvSpPr>
      <dsp:spPr>
        <a:xfrm>
          <a:off x="2800713" y="24570"/>
          <a:ext cx="2329797" cy="1700653"/>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DA4A49-5297-42DA-BEF7-1F81973EF554}">
      <dsp:nvSpPr>
        <dsp:cNvPr id="0" name=""/>
        <dsp:cNvSpPr/>
      </dsp:nvSpPr>
      <dsp:spPr>
        <a:xfrm rot="10800000">
          <a:off x="2800713" y="1749794"/>
          <a:ext cx="2329797" cy="213863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FLEAS</a:t>
          </a:r>
        </a:p>
      </dsp:txBody>
      <dsp:txXfrm rot="10800000">
        <a:off x="2866483" y="1749794"/>
        <a:ext cx="2198257" cy="2072867"/>
      </dsp:txXfrm>
    </dsp:sp>
    <dsp:sp modelId="{F6D29538-D51A-497E-8B95-67271B8BF43F}">
      <dsp:nvSpPr>
        <dsp:cNvPr id="0" name=""/>
        <dsp:cNvSpPr/>
      </dsp:nvSpPr>
      <dsp:spPr>
        <a:xfrm>
          <a:off x="5363490" y="54872"/>
          <a:ext cx="2329797" cy="1640048"/>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A6C2BE-AAF4-4B1D-B7FF-F7959DD0E773}">
      <dsp:nvSpPr>
        <dsp:cNvPr id="0" name=""/>
        <dsp:cNvSpPr/>
      </dsp:nvSpPr>
      <dsp:spPr>
        <a:xfrm rot="10800000">
          <a:off x="5363490" y="1749794"/>
          <a:ext cx="2329797" cy="213863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FLIES</a:t>
          </a:r>
        </a:p>
      </dsp:txBody>
      <dsp:txXfrm rot="10800000">
        <a:off x="5429260" y="1749794"/>
        <a:ext cx="2198257" cy="20728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DBA76-3973-4B56-8134-A6519CC5D249}">
      <dsp:nvSpPr>
        <dsp:cNvPr id="0" name=""/>
        <dsp:cNvSpPr/>
      </dsp:nvSpPr>
      <dsp:spPr bwMode="white">
        <a:xfrm>
          <a:off x="0" y="27537"/>
          <a:ext cx="9144000" cy="16358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GB" sz="2400" b="0" kern="1200" dirty="0">
              <a:latin typeface="Comic Sans MS" panose="030F0702030302020204" pitchFamily="66" charset="0"/>
            </a:rPr>
            <a:t>     MILK FEVER (</a:t>
          </a:r>
          <a:r>
            <a:rPr lang="en-GB" sz="2400" b="0" kern="1200" dirty="0" err="1">
              <a:latin typeface="Comic Sans MS" panose="030F0702030302020204" pitchFamily="66" charset="0"/>
            </a:rPr>
            <a:t>Inappetance</a:t>
          </a:r>
          <a:r>
            <a:rPr lang="en-GB" sz="2400" b="0" kern="1200" dirty="0">
              <a:latin typeface="Comic Sans MS" panose="030F0702030302020204" pitchFamily="66" charset="0"/>
            </a:rPr>
            <a:t>, recumbency, ruminal stasis and boat, dry muzzle, scant </a:t>
          </a:r>
          <a:r>
            <a:rPr lang="en-GB" sz="2400" b="0" kern="1200" dirty="0" err="1">
              <a:latin typeface="Comic Sans MS" panose="030F0702030302020204" pitchFamily="66" charset="0"/>
            </a:rPr>
            <a:t>feces</a:t>
          </a:r>
          <a:r>
            <a:rPr lang="en-GB" sz="2400" b="0" kern="1200" dirty="0">
              <a:latin typeface="Comic Sans MS" panose="030F0702030302020204" pitchFamily="66" charset="0"/>
            </a:rPr>
            <a:t>, weak pulse, coma and death)</a:t>
          </a:r>
        </a:p>
      </dsp:txBody>
      <dsp:txXfrm>
        <a:off x="2019396" y="27537"/>
        <a:ext cx="7124603" cy="1635848"/>
      </dsp:txXfrm>
    </dsp:sp>
    <dsp:sp modelId="{6B493B87-0AFB-4AD2-8C13-8999868121EE}">
      <dsp:nvSpPr>
        <dsp:cNvPr id="0" name=""/>
        <dsp:cNvSpPr/>
      </dsp:nvSpPr>
      <dsp:spPr>
        <a:xfrm>
          <a:off x="0" y="0"/>
          <a:ext cx="2124608" cy="1690923"/>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79B0BD-BE44-4343-A55B-AD300EF4DF11}">
      <dsp:nvSpPr>
        <dsp:cNvPr id="0" name=""/>
        <dsp:cNvSpPr/>
      </dsp:nvSpPr>
      <dsp:spPr bwMode="white">
        <a:xfrm>
          <a:off x="0" y="1998105"/>
          <a:ext cx="9144000" cy="14870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GB" sz="2400" kern="1200" dirty="0">
              <a:latin typeface="Comic Sans MS" panose="030F0702030302020204" pitchFamily="66" charset="0"/>
            </a:rPr>
            <a:t>     GRASS TETANY (Incoordination, muscular spasms and convulsions, hyperesthesia)</a:t>
          </a:r>
        </a:p>
      </dsp:txBody>
      <dsp:txXfrm>
        <a:off x="2019396" y="1998105"/>
        <a:ext cx="7124603" cy="1487088"/>
      </dsp:txXfrm>
    </dsp:sp>
    <dsp:sp modelId="{F07E7ED5-02AF-4926-B789-0211C912D545}">
      <dsp:nvSpPr>
        <dsp:cNvPr id="0" name=""/>
        <dsp:cNvSpPr/>
      </dsp:nvSpPr>
      <dsp:spPr>
        <a:xfrm>
          <a:off x="42691" y="1881519"/>
          <a:ext cx="2124608" cy="1720260"/>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56DD34-C50A-46C7-9E9B-B4DE602B09B1}">
      <dsp:nvSpPr>
        <dsp:cNvPr id="0" name=""/>
        <dsp:cNvSpPr/>
      </dsp:nvSpPr>
      <dsp:spPr bwMode="white">
        <a:xfrm>
          <a:off x="10438" y="3868921"/>
          <a:ext cx="9144000" cy="15964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kern="1200" dirty="0">
              <a:latin typeface="Comic Sans MS" panose="030F0702030302020204" pitchFamily="66" charset="0"/>
            </a:rPr>
            <a:t>     PICA APPETITE </a:t>
          </a:r>
        </a:p>
      </dsp:txBody>
      <dsp:txXfrm>
        <a:off x="2029834" y="3868921"/>
        <a:ext cx="7124603" cy="1596490"/>
      </dsp:txXfrm>
    </dsp:sp>
    <dsp:sp modelId="{24CA8978-1CD8-4AAE-844C-27104B2B0BCC}">
      <dsp:nvSpPr>
        <dsp:cNvPr id="0" name=""/>
        <dsp:cNvSpPr/>
      </dsp:nvSpPr>
      <dsp:spPr>
        <a:xfrm>
          <a:off x="-10438" y="3792375"/>
          <a:ext cx="2251746" cy="1749581"/>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C2127-7E8B-4E58-AC1B-7F7C81359B12}">
      <dsp:nvSpPr>
        <dsp:cNvPr id="0" name=""/>
        <dsp:cNvSpPr/>
      </dsp:nvSpPr>
      <dsp:spPr>
        <a:xfrm>
          <a:off x="0" y="96775"/>
          <a:ext cx="8229600" cy="25274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3E33ED-8985-4A72-8F52-F5DC2A8F5AFE}">
      <dsp:nvSpPr>
        <dsp:cNvPr id="0" name=""/>
        <dsp:cNvSpPr/>
      </dsp:nvSpPr>
      <dsp:spPr>
        <a:xfrm>
          <a:off x="248411" y="62157"/>
          <a:ext cx="3637499" cy="3660857"/>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A0F909-CD73-4D11-BD83-82CCC2CD2878}">
      <dsp:nvSpPr>
        <dsp:cNvPr id="0" name=""/>
        <dsp:cNvSpPr/>
      </dsp:nvSpPr>
      <dsp:spPr>
        <a:xfrm rot="10800000">
          <a:off x="290387" y="3702706"/>
          <a:ext cx="3637499" cy="108141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endParaRPr lang="en-GB" sz="1800" b="1" kern="1200" dirty="0">
            <a:latin typeface="Comic Sans MS" panose="030F0702030302020204" pitchFamily="66" charset="0"/>
          </a:endParaRPr>
        </a:p>
        <a:p>
          <a:pPr marL="0" lvl="0" indent="0" algn="ctr" defTabSz="800100">
            <a:lnSpc>
              <a:spcPct val="90000"/>
            </a:lnSpc>
            <a:spcBef>
              <a:spcPct val="0"/>
            </a:spcBef>
            <a:spcAft>
              <a:spcPct val="35000"/>
            </a:spcAft>
            <a:buNone/>
          </a:pPr>
          <a:r>
            <a:rPr lang="en-GB" sz="1800" b="1" kern="1200" dirty="0">
              <a:latin typeface="Comic Sans MS" panose="030F0702030302020204" pitchFamily="66" charset="0"/>
            </a:rPr>
            <a:t>Heat stressed broiler cock</a:t>
          </a:r>
        </a:p>
      </dsp:txBody>
      <dsp:txXfrm rot="10800000">
        <a:off x="323644" y="3702706"/>
        <a:ext cx="3570985" cy="1048159"/>
      </dsp:txXfrm>
    </dsp:sp>
    <dsp:sp modelId="{0992515F-6E2E-4DFF-AA64-B137DEAD5D17}">
      <dsp:nvSpPr>
        <dsp:cNvPr id="0" name=""/>
        <dsp:cNvSpPr/>
      </dsp:nvSpPr>
      <dsp:spPr>
        <a:xfrm>
          <a:off x="4223870" y="18140"/>
          <a:ext cx="3731383" cy="3755106"/>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C3BE08-7A05-47E3-88A7-D9CA8F838603}">
      <dsp:nvSpPr>
        <dsp:cNvPr id="0" name=""/>
        <dsp:cNvSpPr/>
      </dsp:nvSpPr>
      <dsp:spPr>
        <a:xfrm rot="10800000">
          <a:off x="4317954" y="3773247"/>
          <a:ext cx="3637499" cy="108731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Comic Sans MS" panose="030F0702030302020204" pitchFamily="66" charset="0"/>
            </a:rPr>
            <a:t>Signs of heat stress</a:t>
          </a:r>
        </a:p>
      </dsp:txBody>
      <dsp:txXfrm rot="10800000">
        <a:off x="4351393" y="3773247"/>
        <a:ext cx="3570621" cy="10538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119FF-FD5C-4620-9F62-5BD882DFA206}">
      <dsp:nvSpPr>
        <dsp:cNvPr id="0" name=""/>
        <dsp:cNvSpPr/>
      </dsp:nvSpPr>
      <dsp:spPr>
        <a:xfrm>
          <a:off x="0" y="124497"/>
          <a:ext cx="8229600" cy="142163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3AC8FA-F5FE-4D2D-BE23-1122E5C493C6}">
      <dsp:nvSpPr>
        <dsp:cNvPr id="0" name=""/>
        <dsp:cNvSpPr/>
      </dsp:nvSpPr>
      <dsp:spPr>
        <a:xfrm>
          <a:off x="151108" y="117294"/>
          <a:ext cx="2417445" cy="1332470"/>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322450-879A-4100-BC72-BEFA4164923B}">
      <dsp:nvSpPr>
        <dsp:cNvPr id="0" name=""/>
        <dsp:cNvSpPr/>
      </dsp:nvSpPr>
      <dsp:spPr>
        <a:xfrm rot="10800000">
          <a:off x="151108" y="1501559"/>
          <a:ext cx="2417445" cy="741570"/>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1" kern="1200" dirty="0">
              <a:latin typeface="Comic Sans MS" panose="030F0702030302020204" pitchFamily="66" charset="0"/>
            </a:rPr>
            <a:t>SOMNOLENCE</a:t>
          </a:r>
        </a:p>
      </dsp:txBody>
      <dsp:txXfrm rot="10800000">
        <a:off x="173914" y="1501559"/>
        <a:ext cx="2371833" cy="718764"/>
      </dsp:txXfrm>
    </dsp:sp>
    <dsp:sp modelId="{0C5464AA-3525-4C24-8AEC-A3D71B144409}">
      <dsp:nvSpPr>
        <dsp:cNvPr id="0" name=""/>
        <dsp:cNvSpPr/>
      </dsp:nvSpPr>
      <dsp:spPr>
        <a:xfrm>
          <a:off x="2906077" y="222236"/>
          <a:ext cx="2417445" cy="1281177"/>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7CE4D6-249A-422C-B971-02B6F3A75460}">
      <dsp:nvSpPr>
        <dsp:cNvPr id="0" name=""/>
        <dsp:cNvSpPr/>
      </dsp:nvSpPr>
      <dsp:spPr>
        <a:xfrm rot="10800000">
          <a:off x="2906077" y="1643739"/>
          <a:ext cx="2417445" cy="49252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1" kern="1200" dirty="0">
              <a:latin typeface="Comic Sans MS" panose="030F0702030302020204" pitchFamily="66" charset="0"/>
            </a:rPr>
            <a:t>TORTICOLLIS</a:t>
          </a:r>
        </a:p>
      </dsp:txBody>
      <dsp:txXfrm rot="10800000">
        <a:off x="2921224" y="1643739"/>
        <a:ext cx="2387151" cy="477379"/>
      </dsp:txXfrm>
    </dsp:sp>
    <dsp:sp modelId="{0A9B4553-2BDA-43B5-BF02-0A07F40CA5C9}">
      <dsp:nvSpPr>
        <dsp:cNvPr id="0" name=""/>
        <dsp:cNvSpPr/>
      </dsp:nvSpPr>
      <dsp:spPr>
        <a:xfrm>
          <a:off x="5476691" y="138315"/>
          <a:ext cx="2417445" cy="1281177"/>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7D83DD-7D60-4378-BCF8-59BC65ACFD42}">
      <dsp:nvSpPr>
        <dsp:cNvPr id="0" name=""/>
        <dsp:cNvSpPr/>
      </dsp:nvSpPr>
      <dsp:spPr>
        <a:xfrm rot="10800000">
          <a:off x="5601697" y="1488023"/>
          <a:ext cx="2417445" cy="56670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1" kern="1200" dirty="0">
              <a:latin typeface="Comic Sans MS" panose="030F0702030302020204" pitchFamily="66" charset="0"/>
            </a:rPr>
            <a:t>PARALYSIS</a:t>
          </a:r>
        </a:p>
      </dsp:txBody>
      <dsp:txXfrm rot="10800000">
        <a:off x="5619125" y="1488023"/>
        <a:ext cx="2382589" cy="5492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41B6D-DE70-4808-AC9F-E765F9DBCD9A}">
      <dsp:nvSpPr>
        <dsp:cNvPr id="0" name=""/>
        <dsp:cNvSpPr/>
      </dsp:nvSpPr>
      <dsp:spPr>
        <a:xfrm>
          <a:off x="0" y="128721"/>
          <a:ext cx="9144000" cy="238554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1194CB-48C1-4F83-90A1-CA318F9293B4}">
      <dsp:nvSpPr>
        <dsp:cNvPr id="0" name=""/>
        <dsp:cNvSpPr/>
      </dsp:nvSpPr>
      <dsp:spPr>
        <a:xfrm>
          <a:off x="251542" y="393214"/>
          <a:ext cx="2686050" cy="261248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A8BC61-6199-47BC-893C-9FE45D1CD9CB}">
      <dsp:nvSpPr>
        <dsp:cNvPr id="0" name=""/>
        <dsp:cNvSpPr/>
      </dsp:nvSpPr>
      <dsp:spPr>
        <a:xfrm rot="10800000">
          <a:off x="251542" y="3076065"/>
          <a:ext cx="2686050" cy="165895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1" kern="1200" dirty="0">
              <a:latin typeface="Comic Sans MS" panose="030F0702030302020204" pitchFamily="66" charset="0"/>
            </a:rPr>
            <a:t>Away from highways</a:t>
          </a:r>
        </a:p>
      </dsp:txBody>
      <dsp:txXfrm rot="10800000">
        <a:off x="302561" y="3076065"/>
        <a:ext cx="2584012" cy="1607935"/>
      </dsp:txXfrm>
    </dsp:sp>
    <dsp:sp modelId="{2792DF72-BA43-43FB-8EC5-98F1A03328D4}">
      <dsp:nvSpPr>
        <dsp:cNvPr id="0" name=""/>
        <dsp:cNvSpPr/>
      </dsp:nvSpPr>
      <dsp:spPr>
        <a:xfrm>
          <a:off x="3228974" y="395520"/>
          <a:ext cx="2686050" cy="2560944"/>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CC3F51-8758-48EA-AAE5-0DD3DD07D5F0}">
      <dsp:nvSpPr>
        <dsp:cNvPr id="0" name=""/>
        <dsp:cNvSpPr/>
      </dsp:nvSpPr>
      <dsp:spPr>
        <a:xfrm rot="10800000">
          <a:off x="3228974" y="3076068"/>
          <a:ext cx="2686050" cy="16730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GB" sz="2000" b="1" kern="1200" dirty="0">
              <a:latin typeface="Comic Sans MS" panose="030F0702030302020204" pitchFamily="66" charset="0"/>
            </a:rPr>
            <a:t>Well shaded trees </a:t>
          </a:r>
        </a:p>
      </dsp:txBody>
      <dsp:txXfrm rot="10800000">
        <a:off x="3280427" y="3076068"/>
        <a:ext cx="2583144" cy="1621613"/>
      </dsp:txXfrm>
    </dsp:sp>
    <dsp:sp modelId="{52AADC82-56A2-4A7D-B9FC-9C3207962399}">
      <dsp:nvSpPr>
        <dsp:cNvPr id="0" name=""/>
        <dsp:cNvSpPr/>
      </dsp:nvSpPr>
      <dsp:spPr>
        <a:xfrm>
          <a:off x="6183629" y="435452"/>
          <a:ext cx="2686050" cy="2533619"/>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277CC4-3C52-45E4-842C-6E5995E52A43}">
      <dsp:nvSpPr>
        <dsp:cNvPr id="0" name=""/>
        <dsp:cNvSpPr/>
      </dsp:nvSpPr>
      <dsp:spPr>
        <a:xfrm rot="10800000">
          <a:off x="6172187" y="3076023"/>
          <a:ext cx="2686050" cy="15406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b="1" kern="1200" dirty="0">
              <a:latin typeface="Comic Sans MS" panose="030F0702030302020204" pitchFamily="66" charset="0"/>
            </a:rPr>
            <a:t>Well spaced pens</a:t>
          </a:r>
        </a:p>
      </dsp:txBody>
      <dsp:txXfrm rot="10800000">
        <a:off x="6219568" y="3076023"/>
        <a:ext cx="2591288" cy="149328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41B6D-DE70-4808-AC9F-E765F9DBCD9A}">
      <dsp:nvSpPr>
        <dsp:cNvPr id="0" name=""/>
        <dsp:cNvSpPr/>
      </dsp:nvSpPr>
      <dsp:spPr>
        <a:xfrm>
          <a:off x="0" y="79934"/>
          <a:ext cx="9144000" cy="24179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1194CB-48C1-4F83-90A1-CA318F9293B4}">
      <dsp:nvSpPr>
        <dsp:cNvPr id="0" name=""/>
        <dsp:cNvSpPr/>
      </dsp:nvSpPr>
      <dsp:spPr>
        <a:xfrm>
          <a:off x="251542" y="398555"/>
          <a:ext cx="2686050" cy="2647968"/>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A8BC61-6199-47BC-893C-9FE45D1CD9CB}">
      <dsp:nvSpPr>
        <dsp:cNvPr id="0" name=""/>
        <dsp:cNvSpPr/>
      </dsp:nvSpPr>
      <dsp:spPr>
        <a:xfrm rot="10800000">
          <a:off x="331532" y="3197759"/>
          <a:ext cx="2686050" cy="168148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Fencing</a:t>
          </a:r>
        </a:p>
      </dsp:txBody>
      <dsp:txXfrm rot="10800000">
        <a:off x="383244" y="3197759"/>
        <a:ext cx="2582626" cy="1629776"/>
      </dsp:txXfrm>
    </dsp:sp>
    <dsp:sp modelId="{2792DF72-BA43-43FB-8EC5-98F1A03328D4}">
      <dsp:nvSpPr>
        <dsp:cNvPr id="0" name=""/>
        <dsp:cNvSpPr/>
      </dsp:nvSpPr>
      <dsp:spPr>
        <a:xfrm>
          <a:off x="3228974" y="400893"/>
          <a:ext cx="2686050" cy="2595730"/>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CC3F51-8758-48EA-AAE5-0DD3DD07D5F0}">
      <dsp:nvSpPr>
        <dsp:cNvPr id="0" name=""/>
        <dsp:cNvSpPr/>
      </dsp:nvSpPr>
      <dsp:spPr>
        <a:xfrm rot="10800000">
          <a:off x="3228974" y="3197762"/>
          <a:ext cx="2686050" cy="169579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en-GB" sz="2800" b="1" kern="1200" dirty="0">
              <a:latin typeface="Comic Sans MS" panose="030F0702030302020204" pitchFamily="66" charset="0"/>
            </a:rPr>
            <a:t>Isolation</a:t>
          </a:r>
          <a:r>
            <a:rPr lang="en-GB" sz="2000" kern="1200" dirty="0">
              <a:latin typeface="Comic Sans MS" panose="030F0702030302020204" pitchFamily="66" charset="0"/>
            </a:rPr>
            <a:t> </a:t>
          </a:r>
          <a:r>
            <a:rPr lang="en-GB" sz="2800" b="1" kern="1200" dirty="0">
              <a:latin typeface="Comic Sans MS" panose="030F0702030302020204" pitchFamily="66" charset="0"/>
            </a:rPr>
            <a:t>centre</a:t>
          </a:r>
          <a:endParaRPr lang="en-GB" sz="2000" b="1" kern="1200" dirty="0">
            <a:latin typeface="Comic Sans MS" panose="030F0702030302020204" pitchFamily="66" charset="0"/>
          </a:endParaRPr>
        </a:p>
      </dsp:txBody>
      <dsp:txXfrm rot="10800000">
        <a:off x="3281125" y="3197762"/>
        <a:ext cx="2581748" cy="1643641"/>
      </dsp:txXfrm>
    </dsp:sp>
    <dsp:sp modelId="{52AADC82-56A2-4A7D-B9FC-9C3207962399}">
      <dsp:nvSpPr>
        <dsp:cNvPr id="0" name=""/>
        <dsp:cNvSpPr/>
      </dsp:nvSpPr>
      <dsp:spPr>
        <a:xfrm>
          <a:off x="6183629" y="441366"/>
          <a:ext cx="2686050" cy="2568034"/>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277CC4-3C52-45E4-842C-6E5995E52A43}">
      <dsp:nvSpPr>
        <dsp:cNvPr id="0" name=""/>
        <dsp:cNvSpPr/>
      </dsp:nvSpPr>
      <dsp:spPr>
        <a:xfrm rot="10800000">
          <a:off x="6172187" y="3197775"/>
          <a:ext cx="2686050" cy="156159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Proper feed storage</a:t>
          </a:r>
        </a:p>
      </dsp:txBody>
      <dsp:txXfrm rot="10800000">
        <a:off x="6220211" y="3197775"/>
        <a:ext cx="2590002" cy="151356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41B6D-DE70-4808-AC9F-E765F9DBCD9A}">
      <dsp:nvSpPr>
        <dsp:cNvPr id="0" name=""/>
        <dsp:cNvSpPr/>
      </dsp:nvSpPr>
      <dsp:spPr>
        <a:xfrm>
          <a:off x="0" y="128721"/>
          <a:ext cx="9144000" cy="238554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1194CB-48C1-4F83-90A1-CA318F9293B4}">
      <dsp:nvSpPr>
        <dsp:cNvPr id="0" name=""/>
        <dsp:cNvSpPr/>
      </dsp:nvSpPr>
      <dsp:spPr>
        <a:xfrm>
          <a:off x="251542" y="393214"/>
          <a:ext cx="2686050" cy="261248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A8BC61-6199-47BC-893C-9FE45D1CD9CB}">
      <dsp:nvSpPr>
        <dsp:cNvPr id="0" name=""/>
        <dsp:cNvSpPr/>
      </dsp:nvSpPr>
      <dsp:spPr>
        <a:xfrm rot="10800000">
          <a:off x="251542" y="3154905"/>
          <a:ext cx="2686050" cy="165895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Efficient waste management</a:t>
          </a:r>
        </a:p>
      </dsp:txBody>
      <dsp:txXfrm rot="10800000">
        <a:off x="302561" y="3154905"/>
        <a:ext cx="2584012" cy="1607935"/>
      </dsp:txXfrm>
    </dsp:sp>
    <dsp:sp modelId="{2792DF72-BA43-43FB-8EC5-98F1A03328D4}">
      <dsp:nvSpPr>
        <dsp:cNvPr id="0" name=""/>
        <dsp:cNvSpPr/>
      </dsp:nvSpPr>
      <dsp:spPr>
        <a:xfrm>
          <a:off x="3228974" y="395520"/>
          <a:ext cx="2686050" cy="2560944"/>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CC3F51-8758-48EA-AAE5-0DD3DD07D5F0}">
      <dsp:nvSpPr>
        <dsp:cNvPr id="0" name=""/>
        <dsp:cNvSpPr/>
      </dsp:nvSpPr>
      <dsp:spPr>
        <a:xfrm rot="10800000">
          <a:off x="3291855" y="3076068"/>
          <a:ext cx="2686050" cy="16730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l" defTabSz="889000">
            <a:lnSpc>
              <a:spcPct val="90000"/>
            </a:lnSpc>
            <a:spcBef>
              <a:spcPct val="0"/>
            </a:spcBef>
            <a:spcAft>
              <a:spcPct val="35000"/>
            </a:spcAft>
            <a:buNone/>
          </a:pPr>
          <a:r>
            <a:rPr lang="en-GB" sz="2000" b="1" kern="1200" dirty="0">
              <a:latin typeface="Comic Sans MS" panose="030F0702030302020204" pitchFamily="66" charset="0"/>
            </a:rPr>
            <a:t>Quarantine area</a:t>
          </a:r>
        </a:p>
        <a:p>
          <a:pPr marL="0" lvl="0" indent="0" algn="l" defTabSz="889000">
            <a:lnSpc>
              <a:spcPct val="90000"/>
            </a:lnSpc>
            <a:spcBef>
              <a:spcPct val="0"/>
            </a:spcBef>
            <a:spcAft>
              <a:spcPct val="35000"/>
            </a:spcAft>
            <a:buNone/>
          </a:pPr>
          <a:r>
            <a:rPr lang="en-GB" sz="2000" b="1" kern="1200" dirty="0">
              <a:latin typeface="Comic Sans MS" panose="030F0702030302020204" pitchFamily="66" charset="0"/>
            </a:rPr>
            <a:t>(at least 14 days)</a:t>
          </a:r>
        </a:p>
      </dsp:txBody>
      <dsp:txXfrm rot="10800000">
        <a:off x="3343308" y="3076068"/>
        <a:ext cx="2583144" cy="1621613"/>
      </dsp:txXfrm>
    </dsp:sp>
    <dsp:sp modelId="{52AADC82-56A2-4A7D-B9FC-9C3207962399}">
      <dsp:nvSpPr>
        <dsp:cNvPr id="0" name=""/>
        <dsp:cNvSpPr/>
      </dsp:nvSpPr>
      <dsp:spPr>
        <a:xfrm>
          <a:off x="6183629" y="435452"/>
          <a:ext cx="2686050" cy="2533619"/>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277CC4-3C52-45E4-842C-6E5995E52A43}">
      <dsp:nvSpPr>
        <dsp:cNvPr id="0" name=""/>
        <dsp:cNvSpPr/>
      </dsp:nvSpPr>
      <dsp:spPr>
        <a:xfrm rot="10800000">
          <a:off x="6430424" y="3154921"/>
          <a:ext cx="2686050" cy="154066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GB" sz="2000" b="1" kern="1200" dirty="0">
              <a:latin typeface="Comic Sans MS" panose="030F0702030302020204" pitchFamily="66" charset="0"/>
            </a:rPr>
            <a:t>Incoming vehicle disinfection point</a:t>
          </a:r>
        </a:p>
      </dsp:txBody>
      <dsp:txXfrm rot="10800000">
        <a:off x="6477805" y="3154921"/>
        <a:ext cx="2591288" cy="149328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41B6D-DE70-4808-AC9F-E765F9DBCD9A}">
      <dsp:nvSpPr>
        <dsp:cNvPr id="0" name=""/>
        <dsp:cNvSpPr/>
      </dsp:nvSpPr>
      <dsp:spPr>
        <a:xfrm>
          <a:off x="0" y="117518"/>
          <a:ext cx="8229600" cy="217791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1194CB-48C1-4F83-90A1-CA318F9293B4}">
      <dsp:nvSpPr>
        <dsp:cNvPr id="0" name=""/>
        <dsp:cNvSpPr/>
      </dsp:nvSpPr>
      <dsp:spPr>
        <a:xfrm>
          <a:off x="226388" y="358990"/>
          <a:ext cx="2417445" cy="2385104"/>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A8BC61-6199-47BC-893C-9FE45D1CD9CB}">
      <dsp:nvSpPr>
        <dsp:cNvPr id="0" name=""/>
        <dsp:cNvSpPr/>
      </dsp:nvSpPr>
      <dsp:spPr>
        <a:xfrm rot="10800000">
          <a:off x="226388" y="2880317"/>
          <a:ext cx="2417445" cy="151456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kern="1200" dirty="0">
              <a:latin typeface="Comic Sans MS" panose="030F0702030302020204" pitchFamily="66" charset="0"/>
            </a:rPr>
            <a:t>Visitors login book</a:t>
          </a:r>
        </a:p>
      </dsp:txBody>
      <dsp:txXfrm rot="10800000">
        <a:off x="272966" y="2880317"/>
        <a:ext cx="2324289" cy="1467989"/>
      </dsp:txXfrm>
    </dsp:sp>
    <dsp:sp modelId="{2792DF72-BA43-43FB-8EC5-98F1A03328D4}">
      <dsp:nvSpPr>
        <dsp:cNvPr id="0" name=""/>
        <dsp:cNvSpPr/>
      </dsp:nvSpPr>
      <dsp:spPr>
        <a:xfrm>
          <a:off x="2906077" y="361096"/>
          <a:ext cx="2417445" cy="2338052"/>
        </a:xfrm>
        <a:prstGeom prst="roundRect">
          <a:avLst>
            <a:gd name="adj" fmla="val 10000"/>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CC3F51-8758-48EA-AAE5-0DD3DD07D5F0}">
      <dsp:nvSpPr>
        <dsp:cNvPr id="0" name=""/>
        <dsp:cNvSpPr/>
      </dsp:nvSpPr>
      <dsp:spPr>
        <a:xfrm rot="10800000">
          <a:off x="2906077" y="2880320"/>
          <a:ext cx="2417445" cy="1527451"/>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en-GB" sz="2800" kern="1200" dirty="0">
              <a:latin typeface="Comic Sans MS" panose="030F0702030302020204" pitchFamily="66" charset="0"/>
            </a:rPr>
            <a:t>Foot-bath area</a:t>
          </a:r>
        </a:p>
      </dsp:txBody>
      <dsp:txXfrm rot="10800000">
        <a:off x="2953051" y="2880320"/>
        <a:ext cx="2323497" cy="1480477"/>
      </dsp:txXfrm>
    </dsp:sp>
    <dsp:sp modelId="{52AADC82-56A2-4A7D-B9FC-9C3207962399}">
      <dsp:nvSpPr>
        <dsp:cNvPr id="0" name=""/>
        <dsp:cNvSpPr/>
      </dsp:nvSpPr>
      <dsp:spPr>
        <a:xfrm>
          <a:off x="5565267" y="397552"/>
          <a:ext cx="2417445" cy="2313105"/>
        </a:xfrm>
        <a:prstGeom prst="roundRect">
          <a:avLst>
            <a:gd name="adj" fmla="val 10000"/>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277CC4-3C52-45E4-842C-6E5995E52A43}">
      <dsp:nvSpPr>
        <dsp:cNvPr id="0" name=""/>
        <dsp:cNvSpPr/>
      </dsp:nvSpPr>
      <dsp:spPr>
        <a:xfrm rot="10800000">
          <a:off x="5554968" y="2808301"/>
          <a:ext cx="2417445" cy="140657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kern="1200" dirty="0">
              <a:latin typeface="Comic Sans MS" panose="030F0702030302020204" pitchFamily="66" charset="0"/>
            </a:rPr>
            <a:t>Pen disinfection</a:t>
          </a:r>
        </a:p>
      </dsp:txBody>
      <dsp:txXfrm rot="10800000">
        <a:off x="5598225" y="2808301"/>
        <a:ext cx="2330931" cy="1363317"/>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8.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9.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0.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22D958-D19E-40EE-B186-993604C44A0B}" type="datetimeFigureOut">
              <a:rPr lang="en-US" smtClean="0"/>
              <a:t>10/1/2025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D5A4F6-13DD-4B96-892B-CF146E62CC2A}" type="slidenum">
              <a:rPr lang="en-US" smtClean="0"/>
              <a:t>‹#›</a:t>
            </a:fld>
            <a:endParaRPr lang="en-US"/>
          </a:p>
        </p:txBody>
      </p:sp>
    </p:spTree>
    <p:extLst>
      <p:ext uri="{BB962C8B-B14F-4D97-AF65-F5344CB8AC3E}">
        <p14:creationId xmlns:p14="http://schemas.microsoft.com/office/powerpoint/2010/main" val="2789418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B05FEA-47EF-402A-B58B-9C4FAD3CB32F}" type="slidenum">
              <a:rPr lang="en-US" smtClean="0"/>
              <a:t>13</a:t>
            </a:fld>
            <a:endParaRPr lang="en-US"/>
          </a:p>
        </p:txBody>
      </p:sp>
    </p:spTree>
    <p:extLst>
      <p:ext uri="{BB962C8B-B14F-4D97-AF65-F5344CB8AC3E}">
        <p14:creationId xmlns:p14="http://schemas.microsoft.com/office/powerpoint/2010/main" val="1837162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E0C1CA-FEB8-408F-9B97-5C8DFB1E4135}"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836929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endParaRPr lang="en-US" b="1" dirty="0"/>
          </a:p>
        </p:txBody>
      </p:sp>
      <p:sp>
        <p:nvSpPr>
          <p:cNvPr id="4" name="Slide Number Placeholder 3"/>
          <p:cNvSpPr>
            <a:spLocks noGrp="1"/>
          </p:cNvSpPr>
          <p:nvPr>
            <p:ph type="sldNum" sz="quarter" idx="10"/>
          </p:nvPr>
        </p:nvSpPr>
        <p:spPr/>
        <p:txBody>
          <a:bodyPr/>
          <a:lstStyle/>
          <a:p>
            <a:fld id="{DFE7C42D-B31F-455B-B98F-968F38AB9C34}" type="slidenum">
              <a:rPr lang="en-US" smtClean="0"/>
              <a:t>23</a:t>
            </a:fld>
            <a:endParaRPr lang="en-US"/>
          </a:p>
        </p:txBody>
      </p:sp>
    </p:spTree>
    <p:extLst>
      <p:ext uri="{BB962C8B-B14F-4D97-AF65-F5344CB8AC3E}">
        <p14:creationId xmlns:p14="http://schemas.microsoft.com/office/powerpoint/2010/main" val="2792102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E7C42D-B31F-455B-B98F-968F38AB9C34}" type="slidenum">
              <a:rPr lang="en-US" smtClean="0"/>
              <a:t>24</a:t>
            </a:fld>
            <a:endParaRPr lang="en-US" dirty="0"/>
          </a:p>
        </p:txBody>
      </p:sp>
    </p:spTree>
    <p:extLst>
      <p:ext uri="{BB962C8B-B14F-4D97-AF65-F5344CB8AC3E}">
        <p14:creationId xmlns:p14="http://schemas.microsoft.com/office/powerpoint/2010/main" val="2870828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9156700" cy="6858000"/>
          </a:xfrm>
          <a:prstGeom prst="rect">
            <a:avLst/>
          </a:prstGeom>
          <a:noFill/>
          <a:ln w="9525">
            <a:noFill/>
          </a:ln>
        </p:spPr>
      </p:pic>
      <p:sp>
        <p:nvSpPr>
          <p:cNvPr id="2051" name="Rectangle 3"/>
          <p:cNvSpPr>
            <a:spLocks noGrp="1" noChangeArrowheads="1"/>
          </p:cNvSpPr>
          <p:nvPr>
            <p:ph type="ctrTitle"/>
          </p:nvPr>
        </p:nvSpPr>
        <p:spPr>
          <a:xfrm>
            <a:off x="468313" y="1196975"/>
            <a:ext cx="8207375" cy="1082675"/>
          </a:xfrm>
        </p:spPr>
        <p:txBody>
          <a:bodyPr/>
          <a:lstStyle>
            <a:lvl1pPr algn="ctr">
              <a:defRPr>
                <a:solidFill>
                  <a:schemeClr val="bg1"/>
                </a:solidFill>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469900" y="2422525"/>
            <a:ext cx="8212138" cy="1752600"/>
          </a:xfrm>
        </p:spPr>
        <p:txBody>
          <a:bodyPr/>
          <a:lstStyle>
            <a:lvl1pPr marL="0" indent="0" algn="ctr">
              <a:buFontTx/>
              <a:buNone/>
              <a:defRPr>
                <a:solidFill>
                  <a:schemeClr val="bg1"/>
                </a:solidFill>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FB5CB42-EAA0-447F-B3F1-8C66891E54DD}" type="datetime1">
              <a:rPr lang="en-GB" smtClean="0"/>
              <a:t>01/10/2025</a:t>
            </a:fld>
            <a:endParaRPr lang="en-GB"/>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GB"/>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5998CCC5-324D-4040-AE76-C28301B80223}"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D9C8E1-0884-4DAB-A5B2-B4C0EBF78C88}" type="datetime1">
              <a:rPr lang="en-GB" smtClean="0"/>
              <a:t>01/10/2025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47C96471-0CB6-4E75-A427-C31D17741B7F}" type="datetime1">
              <a:rPr lang="en-GB" smtClean="0"/>
              <a:t>01/10/2025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74750"/>
            <a:ext cx="4038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74750"/>
            <a:ext cx="4038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35D62F-A0FD-4049-AD4C-F2F6CEB7DB13}" type="datetime1">
              <a:rPr lang="en-GB" smtClean="0"/>
              <a:t>01/10/2025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65DB56-ED53-4C20-AB4F-7EBEC9FA9A57}" type="datetime1">
              <a:rPr lang="en-GB" smtClean="0"/>
              <a:t>01/10/2025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1E16CA-C3DD-4C3A-A26A-F9E991AF1251}" type="datetime1">
              <a:rPr lang="en-GB" smtClean="0"/>
              <a:t>01/10/2025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470DFC-2DB8-4441-AABB-791612F1CF16}" type="datetime1">
              <a:rPr lang="en-GB" smtClean="0"/>
              <a:t>01/10/2025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02A67B-4D76-4A6C-A94C-FD528B97E255}" type="datetime1">
              <a:rPr lang="en-GB" smtClean="0"/>
              <a:t>01/10/2025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18727D-780E-4008-BA47-E9F5866A8A0E}" type="datetime1">
              <a:rPr lang="en-GB" smtClean="0"/>
              <a:t>01/10/2025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1617C2-F933-46A3-AC1A-62907C8240ED}" type="datetime1">
              <a:rPr lang="en-GB" smtClean="0"/>
              <a:t>01/10/2025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CE66BE-96B4-4F57-9414-AB9A0007F34B}" type="datetime1">
              <a:rPr lang="en-GB" smtClean="0"/>
              <a:t>01/10/2025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98CCC5-324D-4040-AE76-C28301B80223}"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ctr" anchorCtr="0"/>
          <a:lstStyle>
            <a:lvl1pPr>
              <a:lnSpc>
                <a:spcPct val="100000"/>
              </a:lnSpc>
              <a:defRPr sz="2400" b="1" baseline="0">
                <a:solidFill>
                  <a:schemeClr val="accent6"/>
                </a:solidFill>
                <a:effectLst>
                  <a:outerShdw blurRad="38100" dist="38100" dir="2700000" algn="tl" rotWithShape="0">
                    <a:schemeClr val="accent4">
                      <a:lumMod val="20000"/>
                      <a:lumOff val="80000"/>
                    </a:schemeClr>
                  </a:outerShdw>
                </a:effectLst>
              </a:defRPr>
            </a:lvl1pPr>
          </a:lstStyle>
          <a:p>
            <a:r>
              <a:rPr lang="en-US" dirty="0"/>
              <a:t>Headline – Myriad Pro, Bold, Shadow</a:t>
            </a:r>
          </a:p>
        </p:txBody>
      </p:sp>
      <p:sp>
        <p:nvSpPr>
          <p:cNvPr id="3" name="Content Placeholder 2"/>
          <p:cNvSpPr>
            <a:spLocks noGrp="1"/>
          </p:cNvSpPr>
          <p:nvPr>
            <p:ph idx="1" hasCustomPrompt="1"/>
          </p:nvPr>
        </p:nvSpPr>
        <p:spPr>
          <a:xfrm>
            <a:off x="457200" y="1360309"/>
            <a:ext cx="8229600" cy="4191000"/>
          </a:xfrm>
          <a:prstGeom prst="rect">
            <a:avLst/>
          </a:prstGeom>
        </p:spPr>
        <p:txBody>
          <a:bodyPr/>
          <a:lstStyle>
            <a:lvl1pPr>
              <a:spcBef>
                <a:spcPts val="0"/>
              </a:spcBef>
              <a:spcAft>
                <a:spcPts val="900"/>
              </a:spcAft>
              <a:buClr>
                <a:schemeClr val="accent3"/>
              </a:buClr>
              <a:buSzPct val="70000"/>
              <a:buFont typeface="Wingdings" pitchFamily="2" charset="2"/>
              <a:buChar char="q"/>
              <a:defRPr sz="1725" b="0" baseline="0">
                <a:solidFill>
                  <a:schemeClr val="tx1"/>
                </a:solidFill>
              </a:defRPr>
            </a:lvl1pPr>
            <a:lvl2pPr>
              <a:spcBef>
                <a:spcPts val="0"/>
              </a:spcBef>
              <a:spcAft>
                <a:spcPts val="450"/>
              </a:spcAft>
              <a:buClr>
                <a:schemeClr val="accent3"/>
              </a:buClr>
              <a:buSzPct val="100000"/>
              <a:buFont typeface="Wingdings" pitchFamily="2" charset="2"/>
              <a:buChar char="§"/>
              <a:defRPr sz="1500" b="0">
                <a:solidFill>
                  <a:schemeClr val="tx1"/>
                </a:solidFill>
              </a:defRPr>
            </a:lvl2pPr>
            <a:lvl3pPr>
              <a:spcBef>
                <a:spcPts val="0"/>
              </a:spcBef>
              <a:spcAft>
                <a:spcPts val="900"/>
              </a:spcAft>
              <a:buClr>
                <a:schemeClr val="accent3"/>
              </a:buClr>
              <a:buSzPct val="100000"/>
              <a:buFont typeface="Arial" pitchFamily="34" charset="0"/>
              <a:buChar char="•"/>
              <a:defRPr sz="1350" b="0">
                <a:solidFill>
                  <a:schemeClr val="tx1"/>
                </a:solidFill>
              </a:defRPr>
            </a:lvl3pPr>
            <a:lvl4pPr>
              <a:spcBef>
                <a:spcPts val="0"/>
              </a:spcBef>
              <a:spcAft>
                <a:spcPts val="900"/>
              </a:spcAft>
              <a:buClr>
                <a:schemeClr val="accent3"/>
              </a:buClr>
              <a:buSzPct val="70000"/>
              <a:buFont typeface="Courier New" pitchFamily="49" charset="0"/>
              <a:buChar char="o"/>
              <a:defRPr sz="1350" b="0" baseline="0">
                <a:solidFill>
                  <a:schemeClr val="tx1"/>
                </a:solidFill>
              </a:defRPr>
            </a:lvl4pPr>
            <a:lvl5pPr>
              <a:spcBef>
                <a:spcPts val="0"/>
              </a:spcBef>
              <a:spcAft>
                <a:spcPts val="900"/>
              </a:spcAft>
              <a:buClr>
                <a:schemeClr val="accent3"/>
              </a:buClr>
              <a:buSzPct val="70000"/>
              <a:buFont typeface="Arial" pitchFamily="34" charset="0"/>
              <a:buChar char="•"/>
              <a:defRPr sz="1350" b="0">
                <a:solidFill>
                  <a:schemeClr val="tx1"/>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9" name="Text Placeholder 3"/>
          <p:cNvSpPr>
            <a:spLocks noGrp="1"/>
          </p:cNvSpPr>
          <p:nvPr>
            <p:ph type="body" sz="half" idx="2" hasCustomPrompt="1"/>
          </p:nvPr>
        </p:nvSpPr>
        <p:spPr>
          <a:xfrm>
            <a:off x="305320" y="6164236"/>
            <a:ext cx="8525334" cy="527124"/>
          </a:xfrm>
          <a:prstGeom prst="rect">
            <a:avLst/>
          </a:prstGeom>
        </p:spPr>
        <p:txBody>
          <a:bodyPr/>
          <a:lstStyle>
            <a:lvl1pPr marL="0" indent="0">
              <a:buNone/>
              <a:defRPr sz="900" i="0" baseline="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Caption or credits for photo – Myriad Pro, 14pt</a:t>
            </a:r>
          </a:p>
        </p:txBody>
      </p:sp>
    </p:spTree>
    <p:extLst>
      <p:ext uri="{BB962C8B-B14F-4D97-AF65-F5344CB8AC3E}">
        <p14:creationId xmlns:p14="http://schemas.microsoft.com/office/powerpoint/2010/main" val="132709824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4"/>
          <a:stretch>
            <a:fillRect/>
          </a:stretch>
        </p:blipFill>
        <p:spPr>
          <a:xfrm>
            <a:off x="0" y="0"/>
            <a:ext cx="91567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D26A4FDC-7EF3-4BD0-8D37-8581B9F13F97}" type="datetime1">
              <a:rPr lang="en-GB" smtClean="0"/>
              <a:t>01/10/2025</a:t>
            </a:fld>
            <a:endParaRPr lang="en-GB"/>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GB"/>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5998CCC5-324D-4040-AE76-C28301B80223}"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7.svg"/><Relationship Id="rId7" Type="http://schemas.openxmlformats.org/officeDocument/2006/relationships/image" Target="../media/image11.sv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1.svg"/><Relationship Id="rId7" Type="http://schemas.openxmlformats.org/officeDocument/2006/relationships/image" Target="../media/image7.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44.pn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hyperlink" Target="http://apps.who.int/gho/data/node.ebola-sitrep.ebola-summary?lang=en"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5.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diagramLayout" Target="../diagrams/layout7.xml"/><Relationship Id="rId7" Type="http://schemas.openxmlformats.org/officeDocument/2006/relationships/image" Target="../media/image86.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2.xml"/><Relationship Id="rId4" Type="http://schemas.openxmlformats.org/officeDocument/2006/relationships/image" Target="../media/image102.svg"/></Relationships>
</file>

<file path=ppt/slides/slide1.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0" y="2906436"/>
            <a:ext cx="9144000" cy="666580"/>
          </a:xfrm>
        </p:spPr>
        <p:txBody>
          <a:bodyPr>
            <a:noAutofit/>
          </a:bodyPr>
          <a:lstStyle/>
          <a:p>
            <a:pPr algn="ctr"/>
            <a:br>
              <a:rPr lang="en-GB" sz="3200" b="1" kern="0" dirty="0">
                <a:effectLst/>
                <a:latin typeface="Comic Sans MS" panose="030F0702030302020204" pitchFamily="66" charset="0"/>
                <a:ea typeface="Calibri" panose="020F0502020204030204" pitchFamily="34" charset="0"/>
                <a:cs typeface="Times New Roman" panose="02020603050405020304" pitchFamily="18" charset="0"/>
              </a:rPr>
            </a:br>
            <a:r>
              <a:rPr lang="en-GB" sz="4000" b="1" kern="0" dirty="0">
                <a:effectLst/>
                <a:latin typeface="Comic Sans MS" panose="030F0702030302020204" pitchFamily="66" charset="0"/>
                <a:ea typeface="Calibri" panose="020F0502020204030204" pitchFamily="34" charset="0"/>
                <a:cs typeface="Times New Roman" panose="02020603050405020304" pitchFamily="18" charset="0"/>
              </a:rPr>
              <a:t>Basic Concepts of Disease</a:t>
            </a:r>
            <a:r>
              <a:rPr lang="en-US" sz="4000" b="1" dirty="0">
                <a:latin typeface="Comic Sans MS" panose="030F0702030302020204" pitchFamily="66" charset="0"/>
              </a:rPr>
              <a:t> Identification and its Relevance to One Health</a:t>
            </a:r>
            <a:br>
              <a:rPr lang="en-US" sz="4000" b="1" dirty="0">
                <a:latin typeface="Comic Sans MS" panose="030F0702030302020204" pitchFamily="66" charset="0"/>
              </a:rPr>
            </a:br>
            <a:br>
              <a:rPr lang="en-US" sz="3200" b="1" dirty="0">
                <a:latin typeface="Comic Sans MS" panose="030F0702030302020204" pitchFamily="66" charset="0"/>
              </a:rPr>
            </a:br>
            <a:br>
              <a:rPr lang="en-US" sz="3200" b="1" dirty="0">
                <a:latin typeface="Comic Sans MS" panose="030F0702030302020204" pitchFamily="66" charset="0"/>
              </a:rPr>
            </a:br>
            <a:br>
              <a:rPr lang="en-US" sz="3200" b="1" dirty="0">
                <a:latin typeface="Comic Sans MS" panose="030F0702030302020204" pitchFamily="66" charset="0"/>
              </a:rPr>
            </a:br>
            <a:r>
              <a:rPr lang="en-US" sz="3200" b="1" dirty="0">
                <a:latin typeface="Comic Sans MS" panose="030F0702030302020204" pitchFamily="66" charset="0"/>
              </a:rPr>
              <a:t>					</a:t>
            </a:r>
            <a:br>
              <a:rPr lang="en-US" sz="3200" b="1" dirty="0">
                <a:latin typeface="Comic Sans MS" panose="030F0702030302020204" pitchFamily="66" charset="0"/>
              </a:rPr>
            </a:br>
            <a:br>
              <a:rPr lang="en-US" sz="3200" b="1" dirty="0">
                <a:latin typeface="Comic Sans MS" panose="030F0702030302020204" pitchFamily="66" charset="0"/>
              </a:rPr>
            </a:br>
            <a:r>
              <a:rPr lang="en-US" sz="3200" b="1" dirty="0">
                <a:latin typeface="Comic Sans MS" panose="030F0702030302020204" pitchFamily="66" charset="0"/>
              </a:rPr>
              <a:t>								</a:t>
            </a:r>
            <a:br>
              <a:rPr lang="en-US" sz="3200" b="1" dirty="0">
                <a:latin typeface="Comic Sans MS" panose="030F0702030302020204" pitchFamily="66" charset="0"/>
              </a:rPr>
            </a:br>
            <a:r>
              <a:rPr lang="en-US" sz="3200" b="1" dirty="0">
                <a:latin typeface="Comic Sans MS" panose="030F0702030302020204" pitchFamily="66" charset="0"/>
              </a:rPr>
              <a:t>						Mahmud Saulawa</a:t>
            </a:r>
            <a:endParaRPr lang="en-GB" sz="3200" b="1" dirty="0">
              <a:latin typeface="Comic Sans MS" panose="030F0702030302020204" pitchFamily="66" charset="0"/>
            </a:endParaRPr>
          </a:p>
        </p:txBody>
      </p:sp>
      <p:grpSp>
        <p:nvGrpSpPr>
          <p:cNvPr id="7" name="Group 17">
            <a:extLst>
              <a:ext uri="{FF2B5EF4-FFF2-40B4-BE49-F238E27FC236}">
                <a16:creationId xmlns:a16="http://schemas.microsoft.com/office/drawing/2014/main" id="{7B20BFB8-81F6-CF5E-44E8-F99AA4D0476C}"/>
              </a:ext>
            </a:extLst>
          </p:cNvPr>
          <p:cNvGrpSpPr/>
          <p:nvPr/>
        </p:nvGrpSpPr>
        <p:grpSpPr>
          <a:xfrm>
            <a:off x="35496" y="3203200"/>
            <a:ext cx="2783717" cy="2088232"/>
            <a:chOff x="0" y="0"/>
            <a:chExt cx="832439" cy="793804"/>
          </a:xfrm>
        </p:grpSpPr>
        <p:sp>
          <p:nvSpPr>
            <p:cNvPr id="8" name="Freeform 18">
              <a:extLst>
                <a:ext uri="{FF2B5EF4-FFF2-40B4-BE49-F238E27FC236}">
                  <a16:creationId xmlns:a16="http://schemas.microsoft.com/office/drawing/2014/main" id="{148E4026-38AC-F1DF-BE4A-37177A23DC87}"/>
                </a:ext>
              </a:extLst>
            </p:cNvPr>
            <p:cNvSpPr/>
            <p:nvPr/>
          </p:nvSpPr>
          <p:spPr>
            <a:xfrm>
              <a:off x="0" y="0"/>
              <a:ext cx="832439" cy="793804"/>
            </a:xfrm>
            <a:custGeom>
              <a:avLst/>
              <a:gdLst/>
              <a:ahLst/>
              <a:cxnLst/>
              <a:rect l="l" t="t" r="r" b="b"/>
              <a:pathLst>
                <a:path w="832439" h="793804">
                  <a:moveTo>
                    <a:pt x="416219" y="0"/>
                  </a:moveTo>
                  <a:cubicBezTo>
                    <a:pt x="186348" y="0"/>
                    <a:pt x="0" y="177699"/>
                    <a:pt x="0" y="396902"/>
                  </a:cubicBezTo>
                  <a:cubicBezTo>
                    <a:pt x="0" y="616105"/>
                    <a:pt x="186348" y="793804"/>
                    <a:pt x="416219" y="793804"/>
                  </a:cubicBezTo>
                  <a:cubicBezTo>
                    <a:pt x="646091" y="793804"/>
                    <a:pt x="832439" y="616105"/>
                    <a:pt x="832439" y="396902"/>
                  </a:cubicBezTo>
                  <a:cubicBezTo>
                    <a:pt x="832439" y="177699"/>
                    <a:pt x="646091" y="0"/>
                    <a:pt x="416219" y="0"/>
                  </a:cubicBezTo>
                  <a:close/>
                </a:path>
              </a:pathLst>
            </a:custGeom>
            <a:blipFill>
              <a:blip r:embed="rId3"/>
              <a:stretch>
                <a:fillRect l="-34164"/>
              </a:stretch>
            </a:blipFill>
          </p:spPr>
        </p:sp>
      </p:grpSp>
      <p:grpSp>
        <p:nvGrpSpPr>
          <p:cNvPr id="9" name="Group 13">
            <a:extLst>
              <a:ext uri="{FF2B5EF4-FFF2-40B4-BE49-F238E27FC236}">
                <a16:creationId xmlns:a16="http://schemas.microsoft.com/office/drawing/2014/main" id="{9A357496-CF8F-03A8-3D96-A5DF3ED5B1CC}"/>
              </a:ext>
            </a:extLst>
          </p:cNvPr>
          <p:cNvGrpSpPr/>
          <p:nvPr/>
        </p:nvGrpSpPr>
        <p:grpSpPr>
          <a:xfrm>
            <a:off x="2843808" y="3203200"/>
            <a:ext cx="2423677" cy="2170016"/>
            <a:chOff x="0" y="0"/>
            <a:chExt cx="832439" cy="793804"/>
          </a:xfrm>
        </p:grpSpPr>
        <p:sp>
          <p:nvSpPr>
            <p:cNvPr id="10" name="Freeform 14">
              <a:extLst>
                <a:ext uri="{FF2B5EF4-FFF2-40B4-BE49-F238E27FC236}">
                  <a16:creationId xmlns:a16="http://schemas.microsoft.com/office/drawing/2014/main" id="{82712E30-7882-CB16-9D82-38AD5E9FFFB5}"/>
                </a:ext>
              </a:extLst>
            </p:cNvPr>
            <p:cNvSpPr/>
            <p:nvPr/>
          </p:nvSpPr>
          <p:spPr>
            <a:xfrm>
              <a:off x="0" y="0"/>
              <a:ext cx="832439" cy="793804"/>
            </a:xfrm>
            <a:custGeom>
              <a:avLst/>
              <a:gdLst/>
              <a:ahLst/>
              <a:cxnLst/>
              <a:rect l="l" t="t" r="r" b="b"/>
              <a:pathLst>
                <a:path w="832439" h="793804">
                  <a:moveTo>
                    <a:pt x="416219" y="0"/>
                  </a:moveTo>
                  <a:cubicBezTo>
                    <a:pt x="186348" y="0"/>
                    <a:pt x="0" y="177699"/>
                    <a:pt x="0" y="396902"/>
                  </a:cubicBezTo>
                  <a:cubicBezTo>
                    <a:pt x="0" y="616105"/>
                    <a:pt x="186348" y="793804"/>
                    <a:pt x="416219" y="793804"/>
                  </a:cubicBezTo>
                  <a:cubicBezTo>
                    <a:pt x="646091" y="793804"/>
                    <a:pt x="832439" y="616105"/>
                    <a:pt x="832439" y="396902"/>
                  </a:cubicBezTo>
                  <a:cubicBezTo>
                    <a:pt x="832439" y="177699"/>
                    <a:pt x="646091" y="0"/>
                    <a:pt x="416219" y="0"/>
                  </a:cubicBezTo>
                  <a:close/>
                </a:path>
              </a:pathLst>
            </a:custGeom>
            <a:blipFill>
              <a:blip r:embed="rId4"/>
              <a:stretch>
                <a:fillRect r="-16152"/>
              </a:stretch>
            </a:blipFill>
          </p:spPr>
        </p:sp>
      </p:grpSp>
      <p:pic>
        <p:nvPicPr>
          <p:cNvPr id="3" name="Picture 2">
            <a:extLst>
              <a:ext uri="{FF2B5EF4-FFF2-40B4-BE49-F238E27FC236}">
                <a16:creationId xmlns:a16="http://schemas.microsoft.com/office/drawing/2014/main" id="{FCA63EF3-AC6D-46EC-42F5-5861E02A98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5696" y="4869160"/>
            <a:ext cx="2216627" cy="1926608"/>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95536" y="-99392"/>
            <a:ext cx="8207375" cy="1082675"/>
          </a:xfrm>
        </p:spPr>
        <p:txBody>
          <a:bodyPr/>
          <a:lstStyle/>
          <a:p>
            <a:pPr algn="ctr"/>
            <a:r>
              <a:rPr lang="en-US" dirty="0">
                <a:solidFill>
                  <a:schemeClr val="tx1"/>
                </a:solidFill>
                <a:latin typeface="Comic Sans MS" panose="030F0702030302020204" pitchFamily="66" charset="0"/>
              </a:rPr>
              <a:t>OUTLINE</a:t>
            </a:r>
          </a:p>
        </p:txBody>
      </p:sp>
      <p:sp>
        <p:nvSpPr>
          <p:cNvPr id="5" name="Subtitle 4"/>
          <p:cNvSpPr>
            <a:spLocks noGrp="1"/>
          </p:cNvSpPr>
          <p:nvPr>
            <p:ph type="subTitle" idx="1"/>
          </p:nvPr>
        </p:nvSpPr>
        <p:spPr>
          <a:xfrm>
            <a:off x="0" y="980728"/>
            <a:ext cx="8682038" cy="1752600"/>
          </a:xfrm>
        </p:spPr>
        <p:txBody>
          <a:bodyPr/>
          <a:lstStyle/>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Introduction</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Impact of Livestock Diseases</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Pattern of Disease Occurrence</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TADs</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Zoonotic Diseases</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Abattoir and One Health</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Disease Transmission Routes</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Disease Identification (Poultry, Ruminant)</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Viral, Bacterial &amp; Metabolic Diseases</a:t>
            </a:r>
          </a:p>
          <a:p>
            <a:pPr marL="457200" indent="-457200" algn="l">
              <a:buFont typeface="Wingdings" panose="05000000000000000000" pitchFamily="2" charset="2"/>
              <a:buChar char="Ø"/>
            </a:pPr>
            <a:r>
              <a:rPr lang="en-US" dirty="0">
                <a:solidFill>
                  <a:schemeClr val="tx1"/>
                </a:solidFill>
                <a:latin typeface="Comic Sans MS" panose="030F0702030302020204" pitchFamily="66" charset="0"/>
              </a:rPr>
              <a:t>Livestock Biosecurity</a:t>
            </a:r>
          </a:p>
          <a:p>
            <a:pPr marL="457200" indent="-457200" algn="l">
              <a:buFont typeface="Wingdings" panose="05000000000000000000" pitchFamily="2" charset="2"/>
              <a:buChar char="Ø"/>
            </a:pPr>
            <a:endParaRPr lang="en-US" dirty="0">
              <a:solidFill>
                <a:schemeClr val="tx1"/>
              </a:solidFill>
              <a:latin typeface="Comic Sans MS" panose="030F0702030302020204" pitchFamily="66" charset="0"/>
            </a:endParaRPr>
          </a:p>
          <a:p>
            <a:pPr marL="457200" indent="-457200" algn="l">
              <a:buFont typeface="Wingdings" panose="05000000000000000000" pitchFamily="2" charset="2"/>
              <a:buChar char="Ø"/>
            </a:pPr>
            <a:endParaRPr lang="en-US" dirty="0">
              <a:solidFill>
                <a:schemeClr val="tx1"/>
              </a:solidFill>
              <a:latin typeface="Comic Sans MS" panose="030F0702030302020204" pitchFamily="66" charset="0"/>
            </a:endParaRPr>
          </a:p>
          <a:p>
            <a:pPr marL="457200" indent="-457200" algn="l">
              <a:buFont typeface="Wingdings" panose="05000000000000000000" pitchFamily="2" charset="2"/>
              <a:buChar char="Ø"/>
            </a:pPr>
            <a:endParaRPr lang="en-US" dirty="0">
              <a:solidFill>
                <a:schemeClr val="tx1"/>
              </a:solidFill>
              <a:latin typeface="Comic Sans MS" panose="030F0702030302020204" pitchFamily="66" charset="0"/>
            </a:endParaRPr>
          </a:p>
          <a:p>
            <a:pPr algn="l"/>
            <a:endParaRPr lang="en-US" dirty="0">
              <a:solidFill>
                <a:schemeClr val="tx1"/>
              </a:solidFill>
              <a:latin typeface="Comic Sans MS" panose="030F0702030302020204"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51520" y="1412776"/>
            <a:ext cx="515975" cy="533434"/>
          </a:xfrm>
          <a:custGeom>
            <a:avLst/>
            <a:gdLst/>
            <a:ahLst/>
            <a:cxnLst/>
            <a:rect l="l" t="t" r="r" b="b"/>
            <a:pathLst>
              <a:path w="1031951" h="1066867">
                <a:moveTo>
                  <a:pt x="0" y="0"/>
                </a:moveTo>
                <a:lnTo>
                  <a:pt x="1031952" y="0"/>
                </a:lnTo>
                <a:lnTo>
                  <a:pt x="1031952" y="1066867"/>
                </a:lnTo>
                <a:lnTo>
                  <a:pt x="0" y="10668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251520" y="2996952"/>
            <a:ext cx="515975" cy="533434"/>
          </a:xfrm>
          <a:custGeom>
            <a:avLst/>
            <a:gdLst/>
            <a:ahLst/>
            <a:cxnLst/>
            <a:rect l="l" t="t" r="r" b="b"/>
            <a:pathLst>
              <a:path w="1031951" h="1066867">
                <a:moveTo>
                  <a:pt x="0" y="0"/>
                </a:moveTo>
                <a:lnTo>
                  <a:pt x="1031952" y="0"/>
                </a:lnTo>
                <a:lnTo>
                  <a:pt x="1031952" y="1066867"/>
                </a:lnTo>
                <a:lnTo>
                  <a:pt x="0" y="10668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239601" y="4623758"/>
            <a:ext cx="515975" cy="533434"/>
          </a:xfrm>
          <a:custGeom>
            <a:avLst/>
            <a:gdLst/>
            <a:ahLst/>
            <a:cxnLst/>
            <a:rect l="l" t="t" r="r" b="b"/>
            <a:pathLst>
              <a:path w="1031951" h="1066867">
                <a:moveTo>
                  <a:pt x="0" y="0"/>
                </a:moveTo>
                <a:lnTo>
                  <a:pt x="1031952" y="0"/>
                </a:lnTo>
                <a:lnTo>
                  <a:pt x="1031952" y="1066867"/>
                </a:lnTo>
                <a:lnTo>
                  <a:pt x="0" y="10668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407436" y="6207934"/>
            <a:ext cx="515975" cy="533434"/>
          </a:xfrm>
          <a:custGeom>
            <a:avLst/>
            <a:gdLst/>
            <a:ahLst/>
            <a:cxnLst/>
            <a:rect l="l" t="t" r="r" b="b"/>
            <a:pathLst>
              <a:path w="1031951" h="1066867">
                <a:moveTo>
                  <a:pt x="0" y="0"/>
                </a:moveTo>
                <a:lnTo>
                  <a:pt x="1031952" y="0"/>
                </a:lnTo>
                <a:lnTo>
                  <a:pt x="1031952" y="1066867"/>
                </a:lnTo>
                <a:lnTo>
                  <a:pt x="0" y="10668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1115616" y="260648"/>
            <a:ext cx="7241895" cy="436530"/>
          </a:xfrm>
          <a:prstGeom prst="rect">
            <a:avLst/>
          </a:prstGeom>
        </p:spPr>
        <p:txBody>
          <a:bodyPr lIns="0" tIns="0" rIns="0" bIns="0" rtlCol="0" anchor="t">
            <a:spAutoFit/>
          </a:bodyPr>
          <a:lstStyle/>
          <a:p>
            <a:pPr algn="ctr">
              <a:lnSpc>
                <a:spcPts val="3183"/>
              </a:lnSpc>
            </a:pPr>
            <a:r>
              <a:rPr lang="en-US" sz="40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INTRODUCTION</a:t>
            </a:r>
          </a:p>
        </p:txBody>
      </p:sp>
      <p:sp>
        <p:nvSpPr>
          <p:cNvPr id="10" name="TextBox 10"/>
          <p:cNvSpPr txBox="1"/>
          <p:nvPr/>
        </p:nvSpPr>
        <p:spPr>
          <a:xfrm>
            <a:off x="1017470" y="2780928"/>
            <a:ext cx="8126530" cy="1107996"/>
          </a:xfrm>
          <a:prstGeom prst="rect">
            <a:avLst/>
          </a:prstGeom>
        </p:spPr>
        <p:txBody>
          <a:bodyPr wrap="square" lIns="0" tIns="0" rIns="0" bIns="0" rtlCol="0" anchor="t">
            <a:spAutoFit/>
          </a:bodyPr>
          <a:lstStyle/>
          <a:p>
            <a:pPr algn="just"/>
            <a:r>
              <a:rPr lang="en-US" sz="24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1/3 of households in Nigeria are engaged in small-scale livestock production, contributing significantly to the market worth #30 trillion. </a:t>
            </a:r>
          </a:p>
        </p:txBody>
      </p:sp>
      <p:sp>
        <p:nvSpPr>
          <p:cNvPr id="11" name="TextBox 11"/>
          <p:cNvSpPr txBox="1"/>
          <p:nvPr/>
        </p:nvSpPr>
        <p:spPr>
          <a:xfrm>
            <a:off x="923411" y="908720"/>
            <a:ext cx="8220589" cy="1477328"/>
          </a:xfrm>
          <a:prstGeom prst="rect">
            <a:avLst/>
          </a:prstGeom>
        </p:spPr>
        <p:txBody>
          <a:bodyPr wrap="square" lIns="0" tIns="0" rIns="0" bIns="0" rtlCol="0" anchor="t">
            <a:spAutoFit/>
          </a:bodyPr>
          <a:lstStyle/>
          <a:p>
            <a:pPr algn="just"/>
            <a:r>
              <a:rPr lang="en-US" sz="24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Nigeria boasts of a livestock population of over 395 Million including ruminant livestock (Cattle-21.2 million, Sheep-48.6 million, and Goats-76.3 million) and  249 million heads of poultry. </a:t>
            </a:r>
          </a:p>
        </p:txBody>
      </p:sp>
      <p:sp>
        <p:nvSpPr>
          <p:cNvPr id="12" name="TextBox 12"/>
          <p:cNvSpPr txBox="1"/>
          <p:nvPr/>
        </p:nvSpPr>
        <p:spPr>
          <a:xfrm>
            <a:off x="1017469" y="4193554"/>
            <a:ext cx="8126530" cy="1477328"/>
          </a:xfrm>
          <a:prstGeom prst="rect">
            <a:avLst/>
          </a:prstGeom>
        </p:spPr>
        <p:txBody>
          <a:bodyPr wrap="square" lIns="0" tIns="0" rIns="0" bIns="0" rtlCol="0" anchor="t">
            <a:spAutoFit/>
          </a:bodyPr>
          <a:lstStyle/>
          <a:p>
            <a:pPr algn="just"/>
            <a:r>
              <a:rPr lang="en-US" sz="24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The FAO predicts that by 2030, livestock production will surge, with an estimated increase of 159% for small ruminants and 266% for poultry, driven by the escalating demand for animal-source protein.</a:t>
            </a:r>
          </a:p>
        </p:txBody>
      </p:sp>
      <p:sp>
        <p:nvSpPr>
          <p:cNvPr id="13" name="TextBox 13"/>
          <p:cNvSpPr txBox="1"/>
          <p:nvPr/>
        </p:nvSpPr>
        <p:spPr>
          <a:xfrm>
            <a:off x="1145037" y="6125552"/>
            <a:ext cx="7998962" cy="738664"/>
          </a:xfrm>
          <a:prstGeom prst="rect">
            <a:avLst/>
          </a:prstGeom>
        </p:spPr>
        <p:txBody>
          <a:bodyPr wrap="square" lIns="0" tIns="0" rIns="0" bIns="0" rtlCol="0" anchor="t">
            <a:spAutoFit/>
          </a:bodyPr>
          <a:lstStyle/>
          <a:p>
            <a:pPr algn="just"/>
            <a:r>
              <a:rPr lang="en-US" sz="24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However, livestock productivity in Nigeria is threatened by livestock diseases.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 y="857250"/>
            <a:ext cx="1198562" cy="1249680"/>
          </a:xfrm>
          <a:custGeom>
            <a:avLst/>
            <a:gdLst/>
            <a:ahLst/>
            <a:cxnLst/>
            <a:rect l="l" t="t" r="r" b="b"/>
            <a:pathLst>
              <a:path w="8965255" h="5982270">
                <a:moveTo>
                  <a:pt x="8965255" y="0"/>
                </a:moveTo>
                <a:lnTo>
                  <a:pt x="0" y="0"/>
                </a:lnTo>
                <a:lnTo>
                  <a:pt x="0" y="5982270"/>
                </a:lnTo>
                <a:lnTo>
                  <a:pt x="8965255" y="5982270"/>
                </a:lnTo>
                <a:lnTo>
                  <a:pt x="8965255" y="0"/>
                </a:lnTo>
                <a:close/>
              </a:path>
            </a:pathLst>
          </a:custGeom>
          <a:blipFill>
            <a:blip r:embed="rId2">
              <a:extLst>
                <a:ext uri="{96DAC541-7B7A-43D3-8B79-37D633B846F1}">
                  <asvg:svgBlip xmlns:asvg="http://schemas.microsoft.com/office/drawing/2016/SVG/main" r:embed="rId3"/>
                </a:ext>
              </a:extLst>
            </a:blip>
            <a:stretch>
              <a:fillRect t="-193" b="-193"/>
            </a:stretch>
          </a:blipFill>
        </p:spPr>
      </p:sp>
      <p:sp>
        <p:nvSpPr>
          <p:cNvPr id="3" name="Freeform 3"/>
          <p:cNvSpPr/>
          <p:nvPr/>
        </p:nvSpPr>
        <p:spPr>
          <a:xfrm flipV="1">
            <a:off x="7942360" y="5019775"/>
            <a:ext cx="1201640" cy="980975"/>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4">
              <a:extLst>
                <a:ext uri="{96DAC541-7B7A-43D3-8B79-37D633B846F1}">
                  <asvg:svgBlip xmlns:asvg="http://schemas.microsoft.com/office/drawing/2016/SVG/main" r:embed="rId5"/>
                </a:ext>
              </a:extLst>
            </a:blip>
            <a:stretch>
              <a:fillRect t="-111" b="-111"/>
            </a:stretch>
          </a:blipFill>
        </p:spPr>
      </p:sp>
      <p:sp>
        <p:nvSpPr>
          <p:cNvPr id="4" name="Freeform 4"/>
          <p:cNvSpPr/>
          <p:nvPr/>
        </p:nvSpPr>
        <p:spPr>
          <a:xfrm flipV="1">
            <a:off x="8071147" y="5124912"/>
            <a:ext cx="1072853" cy="875838"/>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6">
              <a:extLst>
                <a:ext uri="{96DAC541-7B7A-43D3-8B79-37D633B846F1}">
                  <asvg:svgBlip xmlns:asvg="http://schemas.microsoft.com/office/drawing/2016/SVG/main" r:embed="rId7"/>
                </a:ext>
              </a:extLst>
            </a:blip>
            <a:stretch>
              <a:fillRect t="-135" b="-135"/>
            </a:stretch>
          </a:blipFill>
        </p:spPr>
      </p:sp>
      <p:grpSp>
        <p:nvGrpSpPr>
          <p:cNvPr id="5" name="Group 5"/>
          <p:cNvGrpSpPr/>
          <p:nvPr/>
        </p:nvGrpSpPr>
        <p:grpSpPr>
          <a:xfrm>
            <a:off x="1305473" y="1691761"/>
            <a:ext cx="1281644" cy="773984"/>
            <a:chOff x="0" y="0"/>
            <a:chExt cx="1040990" cy="628654"/>
          </a:xfrm>
        </p:grpSpPr>
        <p:sp>
          <p:nvSpPr>
            <p:cNvPr id="6" name="Freeform 6"/>
            <p:cNvSpPr/>
            <p:nvPr/>
          </p:nvSpPr>
          <p:spPr>
            <a:xfrm>
              <a:off x="0" y="0"/>
              <a:ext cx="1040990" cy="628654"/>
            </a:xfrm>
            <a:custGeom>
              <a:avLst/>
              <a:gdLst/>
              <a:ahLst/>
              <a:cxnLst/>
              <a:rect l="l" t="t" r="r" b="b"/>
              <a:pathLst>
                <a:path w="1040990" h="628654">
                  <a:moveTo>
                    <a:pt x="152903" y="0"/>
                  </a:moveTo>
                  <a:lnTo>
                    <a:pt x="888087" y="0"/>
                  </a:lnTo>
                  <a:cubicBezTo>
                    <a:pt x="928640" y="0"/>
                    <a:pt x="967531" y="16109"/>
                    <a:pt x="996206" y="44784"/>
                  </a:cubicBezTo>
                  <a:cubicBezTo>
                    <a:pt x="1024881" y="73459"/>
                    <a:pt x="1040990" y="112351"/>
                    <a:pt x="1040990" y="152903"/>
                  </a:cubicBezTo>
                  <a:lnTo>
                    <a:pt x="1040990" y="475751"/>
                  </a:lnTo>
                  <a:cubicBezTo>
                    <a:pt x="1040990" y="516303"/>
                    <a:pt x="1024881" y="555195"/>
                    <a:pt x="996206" y="583870"/>
                  </a:cubicBezTo>
                  <a:cubicBezTo>
                    <a:pt x="967531" y="612545"/>
                    <a:pt x="928640" y="628654"/>
                    <a:pt x="888087" y="628654"/>
                  </a:cubicBezTo>
                  <a:lnTo>
                    <a:pt x="152903" y="628654"/>
                  </a:lnTo>
                  <a:cubicBezTo>
                    <a:pt x="112351" y="628654"/>
                    <a:pt x="73459" y="612545"/>
                    <a:pt x="44784" y="583870"/>
                  </a:cubicBezTo>
                  <a:cubicBezTo>
                    <a:pt x="16109" y="555195"/>
                    <a:pt x="0" y="516303"/>
                    <a:pt x="0" y="475751"/>
                  </a:cubicBezTo>
                  <a:lnTo>
                    <a:pt x="0" y="152903"/>
                  </a:lnTo>
                  <a:cubicBezTo>
                    <a:pt x="0" y="112351"/>
                    <a:pt x="16109" y="73459"/>
                    <a:pt x="44784" y="44784"/>
                  </a:cubicBezTo>
                  <a:cubicBezTo>
                    <a:pt x="73459" y="16109"/>
                    <a:pt x="112351" y="0"/>
                    <a:pt x="152903" y="0"/>
                  </a:cubicBezTo>
                  <a:close/>
                </a:path>
              </a:pathLst>
            </a:custGeom>
            <a:solidFill>
              <a:srgbClr val="127F36"/>
            </a:solidFill>
          </p:spPr>
        </p:sp>
        <p:sp>
          <p:nvSpPr>
            <p:cNvPr id="7" name="TextBox 7"/>
            <p:cNvSpPr txBox="1"/>
            <p:nvPr/>
          </p:nvSpPr>
          <p:spPr>
            <a:xfrm>
              <a:off x="0" y="-19050"/>
              <a:ext cx="1040990" cy="647704"/>
            </a:xfrm>
            <a:prstGeom prst="rect">
              <a:avLst/>
            </a:prstGeom>
          </p:spPr>
          <p:txBody>
            <a:bodyPr lIns="25400" tIns="25400" rIns="25400" bIns="25400" rtlCol="0" anchor="ctr"/>
            <a:lstStyle/>
            <a:p>
              <a:pPr algn="ctr">
                <a:lnSpc>
                  <a:spcPts val="1430"/>
                </a:lnSpc>
              </a:pPr>
              <a:endParaRPr sz="900"/>
            </a:p>
          </p:txBody>
        </p:sp>
      </p:grpSp>
      <p:grpSp>
        <p:nvGrpSpPr>
          <p:cNvPr id="8" name="Group 8"/>
          <p:cNvGrpSpPr/>
          <p:nvPr/>
        </p:nvGrpSpPr>
        <p:grpSpPr>
          <a:xfrm>
            <a:off x="1317606" y="4688229"/>
            <a:ext cx="1281644" cy="773984"/>
            <a:chOff x="0" y="0"/>
            <a:chExt cx="1040990" cy="628654"/>
          </a:xfrm>
        </p:grpSpPr>
        <p:sp>
          <p:nvSpPr>
            <p:cNvPr id="9" name="Freeform 9"/>
            <p:cNvSpPr/>
            <p:nvPr/>
          </p:nvSpPr>
          <p:spPr>
            <a:xfrm>
              <a:off x="0" y="0"/>
              <a:ext cx="1040990" cy="628654"/>
            </a:xfrm>
            <a:custGeom>
              <a:avLst/>
              <a:gdLst/>
              <a:ahLst/>
              <a:cxnLst/>
              <a:rect l="l" t="t" r="r" b="b"/>
              <a:pathLst>
                <a:path w="1040990" h="628654">
                  <a:moveTo>
                    <a:pt x="152903" y="0"/>
                  </a:moveTo>
                  <a:lnTo>
                    <a:pt x="888087" y="0"/>
                  </a:lnTo>
                  <a:cubicBezTo>
                    <a:pt x="928640" y="0"/>
                    <a:pt x="967531" y="16109"/>
                    <a:pt x="996206" y="44784"/>
                  </a:cubicBezTo>
                  <a:cubicBezTo>
                    <a:pt x="1024881" y="73459"/>
                    <a:pt x="1040990" y="112351"/>
                    <a:pt x="1040990" y="152903"/>
                  </a:cubicBezTo>
                  <a:lnTo>
                    <a:pt x="1040990" y="475751"/>
                  </a:lnTo>
                  <a:cubicBezTo>
                    <a:pt x="1040990" y="516303"/>
                    <a:pt x="1024881" y="555195"/>
                    <a:pt x="996206" y="583870"/>
                  </a:cubicBezTo>
                  <a:cubicBezTo>
                    <a:pt x="967531" y="612545"/>
                    <a:pt x="928640" y="628654"/>
                    <a:pt x="888087" y="628654"/>
                  </a:cubicBezTo>
                  <a:lnTo>
                    <a:pt x="152903" y="628654"/>
                  </a:lnTo>
                  <a:cubicBezTo>
                    <a:pt x="112351" y="628654"/>
                    <a:pt x="73459" y="612545"/>
                    <a:pt x="44784" y="583870"/>
                  </a:cubicBezTo>
                  <a:cubicBezTo>
                    <a:pt x="16109" y="555195"/>
                    <a:pt x="0" y="516303"/>
                    <a:pt x="0" y="475751"/>
                  </a:cubicBezTo>
                  <a:lnTo>
                    <a:pt x="0" y="152903"/>
                  </a:lnTo>
                  <a:cubicBezTo>
                    <a:pt x="0" y="112351"/>
                    <a:pt x="16109" y="73459"/>
                    <a:pt x="44784" y="44784"/>
                  </a:cubicBezTo>
                  <a:cubicBezTo>
                    <a:pt x="73459" y="16109"/>
                    <a:pt x="112351" y="0"/>
                    <a:pt x="152903" y="0"/>
                  </a:cubicBezTo>
                  <a:close/>
                </a:path>
              </a:pathLst>
            </a:custGeom>
            <a:solidFill>
              <a:srgbClr val="127F36"/>
            </a:solidFill>
          </p:spPr>
        </p:sp>
        <p:sp>
          <p:nvSpPr>
            <p:cNvPr id="10" name="TextBox 10"/>
            <p:cNvSpPr txBox="1"/>
            <p:nvPr/>
          </p:nvSpPr>
          <p:spPr>
            <a:xfrm>
              <a:off x="0" y="-19050"/>
              <a:ext cx="1040990" cy="647704"/>
            </a:xfrm>
            <a:prstGeom prst="rect">
              <a:avLst/>
            </a:prstGeom>
          </p:spPr>
          <p:txBody>
            <a:bodyPr lIns="25400" tIns="25400" rIns="25400" bIns="25400" rtlCol="0" anchor="ctr"/>
            <a:lstStyle/>
            <a:p>
              <a:pPr algn="ctr">
                <a:lnSpc>
                  <a:spcPts val="1430"/>
                </a:lnSpc>
              </a:pPr>
              <a:endParaRPr sz="900" dirty="0"/>
            </a:p>
          </p:txBody>
        </p:sp>
      </p:grpSp>
      <p:grpSp>
        <p:nvGrpSpPr>
          <p:cNvPr id="11" name="Group 11"/>
          <p:cNvGrpSpPr/>
          <p:nvPr/>
        </p:nvGrpSpPr>
        <p:grpSpPr>
          <a:xfrm>
            <a:off x="1293340" y="3482032"/>
            <a:ext cx="1281644" cy="773984"/>
            <a:chOff x="0" y="0"/>
            <a:chExt cx="1040990" cy="628654"/>
          </a:xfrm>
        </p:grpSpPr>
        <p:sp>
          <p:nvSpPr>
            <p:cNvPr id="12" name="Freeform 12"/>
            <p:cNvSpPr/>
            <p:nvPr/>
          </p:nvSpPr>
          <p:spPr>
            <a:xfrm>
              <a:off x="0" y="0"/>
              <a:ext cx="1040990" cy="628654"/>
            </a:xfrm>
            <a:custGeom>
              <a:avLst/>
              <a:gdLst/>
              <a:ahLst/>
              <a:cxnLst/>
              <a:rect l="l" t="t" r="r" b="b"/>
              <a:pathLst>
                <a:path w="1040990" h="628654">
                  <a:moveTo>
                    <a:pt x="152903" y="0"/>
                  </a:moveTo>
                  <a:lnTo>
                    <a:pt x="888087" y="0"/>
                  </a:lnTo>
                  <a:cubicBezTo>
                    <a:pt x="928640" y="0"/>
                    <a:pt x="967531" y="16109"/>
                    <a:pt x="996206" y="44784"/>
                  </a:cubicBezTo>
                  <a:cubicBezTo>
                    <a:pt x="1024881" y="73459"/>
                    <a:pt x="1040990" y="112351"/>
                    <a:pt x="1040990" y="152903"/>
                  </a:cubicBezTo>
                  <a:lnTo>
                    <a:pt x="1040990" y="475751"/>
                  </a:lnTo>
                  <a:cubicBezTo>
                    <a:pt x="1040990" y="516303"/>
                    <a:pt x="1024881" y="555195"/>
                    <a:pt x="996206" y="583870"/>
                  </a:cubicBezTo>
                  <a:cubicBezTo>
                    <a:pt x="967531" y="612545"/>
                    <a:pt x="928640" y="628654"/>
                    <a:pt x="888087" y="628654"/>
                  </a:cubicBezTo>
                  <a:lnTo>
                    <a:pt x="152903" y="628654"/>
                  </a:lnTo>
                  <a:cubicBezTo>
                    <a:pt x="112351" y="628654"/>
                    <a:pt x="73459" y="612545"/>
                    <a:pt x="44784" y="583870"/>
                  </a:cubicBezTo>
                  <a:cubicBezTo>
                    <a:pt x="16109" y="555195"/>
                    <a:pt x="0" y="516303"/>
                    <a:pt x="0" y="475751"/>
                  </a:cubicBezTo>
                  <a:lnTo>
                    <a:pt x="0" y="152903"/>
                  </a:lnTo>
                  <a:cubicBezTo>
                    <a:pt x="0" y="112351"/>
                    <a:pt x="16109" y="73459"/>
                    <a:pt x="44784" y="44784"/>
                  </a:cubicBezTo>
                  <a:cubicBezTo>
                    <a:pt x="73459" y="16109"/>
                    <a:pt x="112351" y="0"/>
                    <a:pt x="152903" y="0"/>
                  </a:cubicBezTo>
                  <a:close/>
                </a:path>
              </a:pathLst>
            </a:custGeom>
            <a:solidFill>
              <a:srgbClr val="127F36"/>
            </a:solidFill>
          </p:spPr>
        </p:sp>
        <p:sp>
          <p:nvSpPr>
            <p:cNvPr id="13" name="TextBox 13"/>
            <p:cNvSpPr txBox="1"/>
            <p:nvPr/>
          </p:nvSpPr>
          <p:spPr>
            <a:xfrm>
              <a:off x="0" y="-19050"/>
              <a:ext cx="1040990" cy="647704"/>
            </a:xfrm>
            <a:prstGeom prst="rect">
              <a:avLst/>
            </a:prstGeom>
          </p:spPr>
          <p:txBody>
            <a:bodyPr lIns="25400" tIns="25400" rIns="25400" bIns="25400" rtlCol="0" anchor="ctr"/>
            <a:lstStyle/>
            <a:p>
              <a:pPr algn="ctr">
                <a:lnSpc>
                  <a:spcPts val="1430"/>
                </a:lnSpc>
              </a:pPr>
              <a:endParaRPr sz="900"/>
            </a:p>
          </p:txBody>
        </p:sp>
      </p:grpSp>
      <p:grpSp>
        <p:nvGrpSpPr>
          <p:cNvPr id="14" name="Group 14"/>
          <p:cNvGrpSpPr/>
          <p:nvPr/>
        </p:nvGrpSpPr>
        <p:grpSpPr>
          <a:xfrm>
            <a:off x="2840870" y="1485021"/>
            <a:ext cx="4128869" cy="1649937"/>
            <a:chOff x="0" y="0"/>
            <a:chExt cx="3325553" cy="1232934"/>
          </a:xfrm>
        </p:grpSpPr>
        <p:sp>
          <p:nvSpPr>
            <p:cNvPr id="15" name="Freeform 15"/>
            <p:cNvSpPr/>
            <p:nvPr/>
          </p:nvSpPr>
          <p:spPr>
            <a:xfrm>
              <a:off x="0" y="0"/>
              <a:ext cx="3325553" cy="1232934"/>
            </a:xfrm>
            <a:custGeom>
              <a:avLst/>
              <a:gdLst/>
              <a:ahLst/>
              <a:cxnLst/>
              <a:rect l="l" t="t" r="r" b="b"/>
              <a:pathLst>
                <a:path w="3325553" h="1232934">
                  <a:moveTo>
                    <a:pt x="47463" y="0"/>
                  </a:moveTo>
                  <a:lnTo>
                    <a:pt x="3278090" y="0"/>
                  </a:lnTo>
                  <a:cubicBezTo>
                    <a:pt x="3290678" y="0"/>
                    <a:pt x="3302750" y="5001"/>
                    <a:pt x="3311651" y="13902"/>
                  </a:cubicBezTo>
                  <a:cubicBezTo>
                    <a:pt x="3320552" y="22802"/>
                    <a:pt x="3325553" y="34875"/>
                    <a:pt x="3325553" y="47463"/>
                  </a:cubicBezTo>
                  <a:lnTo>
                    <a:pt x="3325553" y="1185471"/>
                  </a:lnTo>
                  <a:cubicBezTo>
                    <a:pt x="3325553" y="1198059"/>
                    <a:pt x="3320552" y="1210131"/>
                    <a:pt x="3311651" y="1219032"/>
                  </a:cubicBezTo>
                  <a:cubicBezTo>
                    <a:pt x="3302750" y="1227933"/>
                    <a:pt x="3290678" y="1232934"/>
                    <a:pt x="3278090" y="1232934"/>
                  </a:cubicBezTo>
                  <a:lnTo>
                    <a:pt x="47463" y="1232934"/>
                  </a:lnTo>
                  <a:cubicBezTo>
                    <a:pt x="34875" y="1232934"/>
                    <a:pt x="22802" y="1227933"/>
                    <a:pt x="13902" y="1219032"/>
                  </a:cubicBezTo>
                  <a:cubicBezTo>
                    <a:pt x="5001" y="1210131"/>
                    <a:pt x="0" y="1198059"/>
                    <a:pt x="0" y="1185471"/>
                  </a:cubicBezTo>
                  <a:lnTo>
                    <a:pt x="0" y="47463"/>
                  </a:lnTo>
                  <a:cubicBezTo>
                    <a:pt x="0" y="34875"/>
                    <a:pt x="5001" y="22802"/>
                    <a:pt x="13902" y="13902"/>
                  </a:cubicBezTo>
                  <a:cubicBezTo>
                    <a:pt x="22802" y="5001"/>
                    <a:pt x="34875" y="0"/>
                    <a:pt x="47463" y="0"/>
                  </a:cubicBezTo>
                  <a:close/>
                </a:path>
              </a:pathLst>
            </a:custGeom>
            <a:solidFill>
              <a:srgbClr val="2394E0"/>
            </a:solidFill>
          </p:spPr>
        </p:sp>
        <p:sp>
          <p:nvSpPr>
            <p:cNvPr id="16" name="TextBox 16"/>
            <p:cNvSpPr txBox="1"/>
            <p:nvPr/>
          </p:nvSpPr>
          <p:spPr>
            <a:xfrm>
              <a:off x="0" y="-19050"/>
              <a:ext cx="3325553" cy="1251984"/>
            </a:xfrm>
            <a:prstGeom prst="rect">
              <a:avLst/>
            </a:prstGeom>
          </p:spPr>
          <p:txBody>
            <a:bodyPr lIns="25400" tIns="25400" rIns="25400" bIns="25400" rtlCol="0" anchor="ctr"/>
            <a:lstStyle/>
            <a:p>
              <a:pPr algn="ctr">
                <a:lnSpc>
                  <a:spcPts val="1430"/>
                </a:lnSpc>
              </a:pPr>
              <a:endParaRPr sz="900"/>
            </a:p>
          </p:txBody>
        </p:sp>
      </p:grpSp>
      <p:grpSp>
        <p:nvGrpSpPr>
          <p:cNvPr id="17" name="Group 17"/>
          <p:cNvGrpSpPr/>
          <p:nvPr/>
        </p:nvGrpSpPr>
        <p:grpSpPr>
          <a:xfrm>
            <a:off x="2904238" y="3314767"/>
            <a:ext cx="4056411" cy="1073822"/>
            <a:chOff x="0" y="0"/>
            <a:chExt cx="3141390" cy="831595"/>
          </a:xfrm>
        </p:grpSpPr>
        <p:sp>
          <p:nvSpPr>
            <p:cNvPr id="18" name="Freeform 18"/>
            <p:cNvSpPr/>
            <p:nvPr/>
          </p:nvSpPr>
          <p:spPr>
            <a:xfrm>
              <a:off x="0" y="0"/>
              <a:ext cx="3141390" cy="831595"/>
            </a:xfrm>
            <a:custGeom>
              <a:avLst/>
              <a:gdLst/>
              <a:ahLst/>
              <a:cxnLst/>
              <a:rect l="l" t="t" r="r" b="b"/>
              <a:pathLst>
                <a:path w="3141390" h="831595">
                  <a:moveTo>
                    <a:pt x="48311" y="0"/>
                  </a:moveTo>
                  <a:lnTo>
                    <a:pt x="3093079" y="0"/>
                  </a:lnTo>
                  <a:cubicBezTo>
                    <a:pt x="3119761" y="0"/>
                    <a:pt x="3141390" y="21629"/>
                    <a:pt x="3141390" y="48311"/>
                  </a:cubicBezTo>
                  <a:lnTo>
                    <a:pt x="3141390" y="783285"/>
                  </a:lnTo>
                  <a:cubicBezTo>
                    <a:pt x="3141390" y="809966"/>
                    <a:pt x="3119761" y="831595"/>
                    <a:pt x="3093079" y="831595"/>
                  </a:cubicBezTo>
                  <a:lnTo>
                    <a:pt x="48311" y="831595"/>
                  </a:lnTo>
                  <a:cubicBezTo>
                    <a:pt x="35498" y="831595"/>
                    <a:pt x="23210" y="826505"/>
                    <a:pt x="14150" y="817445"/>
                  </a:cubicBezTo>
                  <a:cubicBezTo>
                    <a:pt x="5090" y="808385"/>
                    <a:pt x="0" y="796097"/>
                    <a:pt x="0" y="783285"/>
                  </a:cubicBezTo>
                  <a:lnTo>
                    <a:pt x="0" y="48311"/>
                  </a:lnTo>
                  <a:cubicBezTo>
                    <a:pt x="0" y="21629"/>
                    <a:pt x="21629" y="0"/>
                    <a:pt x="48311" y="0"/>
                  </a:cubicBezTo>
                  <a:close/>
                </a:path>
              </a:pathLst>
            </a:custGeom>
            <a:solidFill>
              <a:srgbClr val="2394E0"/>
            </a:solidFill>
          </p:spPr>
        </p:sp>
        <p:sp>
          <p:nvSpPr>
            <p:cNvPr id="19" name="TextBox 19"/>
            <p:cNvSpPr txBox="1"/>
            <p:nvPr/>
          </p:nvSpPr>
          <p:spPr>
            <a:xfrm>
              <a:off x="0" y="-19050"/>
              <a:ext cx="3141390" cy="850645"/>
            </a:xfrm>
            <a:prstGeom prst="rect">
              <a:avLst/>
            </a:prstGeom>
          </p:spPr>
          <p:txBody>
            <a:bodyPr lIns="25400" tIns="25400" rIns="25400" bIns="25400" rtlCol="0" anchor="ctr"/>
            <a:lstStyle/>
            <a:p>
              <a:pPr algn="ctr">
                <a:lnSpc>
                  <a:spcPts val="1430"/>
                </a:lnSpc>
              </a:pPr>
              <a:endParaRPr sz="900"/>
            </a:p>
          </p:txBody>
        </p:sp>
      </p:grpSp>
      <p:grpSp>
        <p:nvGrpSpPr>
          <p:cNvPr id="20" name="Group 20"/>
          <p:cNvGrpSpPr/>
          <p:nvPr/>
        </p:nvGrpSpPr>
        <p:grpSpPr>
          <a:xfrm>
            <a:off x="2833381" y="4620309"/>
            <a:ext cx="4056411" cy="1009207"/>
            <a:chOff x="0" y="0"/>
            <a:chExt cx="2754103" cy="831595"/>
          </a:xfrm>
        </p:grpSpPr>
        <p:sp>
          <p:nvSpPr>
            <p:cNvPr id="21" name="Freeform 21"/>
            <p:cNvSpPr/>
            <p:nvPr/>
          </p:nvSpPr>
          <p:spPr>
            <a:xfrm>
              <a:off x="0" y="0"/>
              <a:ext cx="2754103" cy="831595"/>
            </a:xfrm>
            <a:custGeom>
              <a:avLst/>
              <a:gdLst/>
              <a:ahLst/>
              <a:cxnLst/>
              <a:rect l="l" t="t" r="r" b="b"/>
              <a:pathLst>
                <a:path w="2754103" h="831595">
                  <a:moveTo>
                    <a:pt x="58632" y="0"/>
                  </a:moveTo>
                  <a:lnTo>
                    <a:pt x="2695471" y="0"/>
                  </a:lnTo>
                  <a:cubicBezTo>
                    <a:pt x="2727852" y="0"/>
                    <a:pt x="2754103" y="26250"/>
                    <a:pt x="2754103" y="58632"/>
                  </a:cubicBezTo>
                  <a:lnTo>
                    <a:pt x="2754103" y="772963"/>
                  </a:lnTo>
                  <a:cubicBezTo>
                    <a:pt x="2754103" y="805345"/>
                    <a:pt x="2727852" y="831595"/>
                    <a:pt x="2695471" y="831595"/>
                  </a:cubicBezTo>
                  <a:lnTo>
                    <a:pt x="58632" y="831595"/>
                  </a:lnTo>
                  <a:cubicBezTo>
                    <a:pt x="43082" y="831595"/>
                    <a:pt x="28169" y="825418"/>
                    <a:pt x="17173" y="814422"/>
                  </a:cubicBezTo>
                  <a:cubicBezTo>
                    <a:pt x="6177" y="803426"/>
                    <a:pt x="0" y="788513"/>
                    <a:pt x="0" y="772963"/>
                  </a:cubicBezTo>
                  <a:lnTo>
                    <a:pt x="0" y="58632"/>
                  </a:lnTo>
                  <a:cubicBezTo>
                    <a:pt x="0" y="26250"/>
                    <a:pt x="26250" y="0"/>
                    <a:pt x="58632" y="0"/>
                  </a:cubicBezTo>
                  <a:close/>
                </a:path>
              </a:pathLst>
            </a:custGeom>
            <a:solidFill>
              <a:srgbClr val="2394E0"/>
            </a:solidFill>
          </p:spPr>
        </p:sp>
        <p:sp>
          <p:nvSpPr>
            <p:cNvPr id="22" name="TextBox 22"/>
            <p:cNvSpPr txBox="1"/>
            <p:nvPr/>
          </p:nvSpPr>
          <p:spPr>
            <a:xfrm>
              <a:off x="0" y="-19050"/>
              <a:ext cx="2754103" cy="850645"/>
            </a:xfrm>
            <a:prstGeom prst="rect">
              <a:avLst/>
            </a:prstGeom>
          </p:spPr>
          <p:txBody>
            <a:bodyPr lIns="25400" tIns="25400" rIns="25400" bIns="25400" rtlCol="0" anchor="ctr"/>
            <a:lstStyle/>
            <a:p>
              <a:pPr algn="ctr">
                <a:lnSpc>
                  <a:spcPts val="1430"/>
                </a:lnSpc>
              </a:pPr>
              <a:endParaRPr sz="900"/>
            </a:p>
          </p:txBody>
        </p:sp>
      </p:grpSp>
      <p:sp>
        <p:nvSpPr>
          <p:cNvPr id="23" name="Freeform 23"/>
          <p:cNvSpPr/>
          <p:nvPr/>
        </p:nvSpPr>
        <p:spPr>
          <a:xfrm>
            <a:off x="7068165" y="989842"/>
            <a:ext cx="964148" cy="965904"/>
          </a:xfrm>
          <a:custGeom>
            <a:avLst/>
            <a:gdLst/>
            <a:ahLst/>
            <a:cxnLst/>
            <a:rect l="l" t="t" r="r" b="b"/>
            <a:pathLst>
              <a:path w="1928295" h="1931808">
                <a:moveTo>
                  <a:pt x="0" y="0"/>
                </a:moveTo>
                <a:lnTo>
                  <a:pt x="1928295" y="0"/>
                </a:lnTo>
                <a:lnTo>
                  <a:pt x="1928295" y="1931808"/>
                </a:lnTo>
                <a:lnTo>
                  <a:pt x="0" y="19318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4" name="TextBox 24"/>
          <p:cNvSpPr txBox="1"/>
          <p:nvPr/>
        </p:nvSpPr>
        <p:spPr>
          <a:xfrm>
            <a:off x="2905698" y="1518473"/>
            <a:ext cx="4128869" cy="1622495"/>
          </a:xfrm>
          <a:prstGeom prst="rect">
            <a:avLst/>
          </a:prstGeom>
        </p:spPr>
        <p:txBody>
          <a:bodyPr wrap="square" lIns="0" tIns="0" rIns="0" bIns="0" rtlCol="0" anchor="t">
            <a:spAutoFit/>
          </a:bodyPr>
          <a:lstStyle/>
          <a:p>
            <a:pPr marL="275286" lvl="1" indent="-137802">
              <a:lnSpc>
                <a:spcPts val="1785"/>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Reduce productivity (Milk, egg, weight)</a:t>
            </a:r>
          </a:p>
          <a:p>
            <a:pPr marL="275286" lvl="1" indent="-137802">
              <a:lnSpc>
                <a:spcPts val="1785"/>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Mortality</a:t>
            </a:r>
          </a:p>
          <a:p>
            <a:pPr marL="275286" lvl="1" indent="-137802">
              <a:lnSpc>
                <a:spcPts val="1785"/>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Reduced income and profitability</a:t>
            </a:r>
          </a:p>
          <a:p>
            <a:pPr marL="275286" lvl="1" indent="-137802">
              <a:lnSpc>
                <a:spcPts val="1785"/>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Increase cost of medication &amp; veterinary interventions </a:t>
            </a:r>
          </a:p>
        </p:txBody>
      </p:sp>
      <p:sp>
        <p:nvSpPr>
          <p:cNvPr id="25" name="TextBox 25"/>
          <p:cNvSpPr txBox="1"/>
          <p:nvPr/>
        </p:nvSpPr>
        <p:spPr>
          <a:xfrm>
            <a:off x="3040709" y="3364343"/>
            <a:ext cx="3929030" cy="974626"/>
          </a:xfrm>
          <a:prstGeom prst="rect">
            <a:avLst/>
          </a:prstGeom>
        </p:spPr>
        <p:txBody>
          <a:bodyPr lIns="0" tIns="0" rIns="0" bIns="0" rtlCol="0" anchor="t">
            <a:spAutoFit/>
          </a:bodyPr>
          <a:lstStyle/>
          <a:p>
            <a:pPr marL="286400" lvl="1" indent="-143200">
              <a:lnSpc>
                <a:spcPts val="1858"/>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Trade restrictions</a:t>
            </a:r>
          </a:p>
          <a:p>
            <a:pPr marL="286400" lvl="1" indent="-143200">
              <a:lnSpc>
                <a:spcPts val="1858"/>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Reduce contribution to GDP</a:t>
            </a:r>
          </a:p>
          <a:p>
            <a:pPr marL="286400" lvl="1" indent="-143200">
              <a:lnSpc>
                <a:spcPts val="1858"/>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Decreased IGR</a:t>
            </a:r>
          </a:p>
          <a:p>
            <a:pPr marL="286400" lvl="1" indent="-143200">
              <a:lnSpc>
                <a:spcPts val="1858"/>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Loss of Jobs and livelihood </a:t>
            </a:r>
          </a:p>
        </p:txBody>
      </p:sp>
      <p:sp>
        <p:nvSpPr>
          <p:cNvPr id="26" name="TextBox 26"/>
          <p:cNvSpPr txBox="1"/>
          <p:nvPr/>
        </p:nvSpPr>
        <p:spPr>
          <a:xfrm>
            <a:off x="2945829" y="4665469"/>
            <a:ext cx="3943963" cy="885242"/>
          </a:xfrm>
          <a:prstGeom prst="rect">
            <a:avLst/>
          </a:prstGeom>
        </p:spPr>
        <p:txBody>
          <a:bodyPr wrap="square" lIns="0" tIns="0" rIns="0" bIns="0" rtlCol="0" anchor="t">
            <a:spAutoFit/>
          </a:bodyPr>
          <a:lstStyle/>
          <a:p>
            <a:pPr marL="269254" lvl="1" indent="-134627" algn="just">
              <a:lnSpc>
                <a:spcPts val="1745"/>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Increase risk of Zoonotic disease transmission</a:t>
            </a:r>
          </a:p>
          <a:p>
            <a:pPr marL="269254" lvl="1" indent="-134627" algn="just">
              <a:lnSpc>
                <a:spcPts val="1745"/>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Increase risk of AMR</a:t>
            </a:r>
          </a:p>
          <a:p>
            <a:pPr marL="269254" lvl="1" indent="-134627" algn="just">
              <a:lnSpc>
                <a:spcPts val="1745"/>
              </a:lnSpc>
              <a:buFont typeface="Arial" panose="020B0604020202020204"/>
              <a:buChar char="•"/>
            </a:pPr>
            <a:r>
              <a:rPr lang="en-US" sz="2000" dirty="0">
                <a:solidFill>
                  <a:srgbClr val="FDFBFB"/>
                </a:solidFill>
                <a:latin typeface="Comic Sans MS" panose="030F0702030302020204" pitchFamily="66" charset="0"/>
                <a:ea typeface="IBM Plex Sans Bold" panose="020B0803050203000203"/>
                <a:cs typeface="IBM Plex Sans Bold" panose="020B0803050203000203"/>
                <a:sym typeface="IBM Plex Sans Bold" panose="020B0803050203000203"/>
              </a:rPr>
              <a:t>Malnutrition</a:t>
            </a:r>
          </a:p>
        </p:txBody>
      </p:sp>
      <p:sp>
        <p:nvSpPr>
          <p:cNvPr id="27" name="TextBox 27"/>
          <p:cNvSpPr txBox="1"/>
          <p:nvPr/>
        </p:nvSpPr>
        <p:spPr>
          <a:xfrm>
            <a:off x="1111688" y="1863714"/>
            <a:ext cx="1487564" cy="359073"/>
          </a:xfrm>
          <a:prstGeom prst="rect">
            <a:avLst/>
          </a:prstGeom>
        </p:spPr>
        <p:txBody>
          <a:bodyPr wrap="square" lIns="0" tIns="0" rIns="0" bIns="0" rtlCol="0" anchor="t">
            <a:spAutoFit/>
          </a:bodyPr>
          <a:lstStyle/>
          <a:p>
            <a:pPr algn="ctr">
              <a:lnSpc>
                <a:spcPts val="1408"/>
              </a:lnSpc>
            </a:pPr>
            <a:r>
              <a:rPr lang="en-US" sz="1200" dirty="0">
                <a:solidFill>
                  <a:srgbClr val="FFFFFF"/>
                </a:solidFill>
                <a:latin typeface="Comic Sans MS" panose="030F0702030302020204" pitchFamily="66" charset="0"/>
                <a:ea typeface="IBM Plex Sans Bold" panose="020B0803050203000203"/>
                <a:cs typeface="IBM Plex Sans Bold" panose="020B0803050203000203"/>
                <a:sym typeface="IBM Plex Sans Bold" panose="020B0803050203000203"/>
              </a:rPr>
              <a:t>EFFECT ON PRODUCTION</a:t>
            </a:r>
          </a:p>
        </p:txBody>
      </p:sp>
      <p:sp>
        <p:nvSpPr>
          <p:cNvPr id="28" name="TextBox 28"/>
          <p:cNvSpPr txBox="1"/>
          <p:nvPr/>
        </p:nvSpPr>
        <p:spPr>
          <a:xfrm>
            <a:off x="1305473" y="4877878"/>
            <a:ext cx="1305911" cy="188770"/>
          </a:xfrm>
          <a:prstGeom prst="rect">
            <a:avLst/>
          </a:prstGeom>
        </p:spPr>
        <p:txBody>
          <a:bodyPr lIns="0" tIns="0" rIns="0" bIns="0" rtlCol="0" anchor="t">
            <a:spAutoFit/>
          </a:bodyPr>
          <a:lstStyle/>
          <a:p>
            <a:pPr algn="ctr">
              <a:lnSpc>
                <a:spcPts val="1408"/>
              </a:lnSpc>
            </a:pPr>
            <a:r>
              <a:rPr lang="en-US" sz="1600" dirty="0">
                <a:solidFill>
                  <a:srgbClr val="FFFFFF"/>
                </a:solidFill>
                <a:latin typeface="IBM Plex Sans Bold" panose="020B0803050203000203"/>
                <a:ea typeface="IBM Plex Sans Bold" panose="020B0803050203000203"/>
                <a:cs typeface="IBM Plex Sans Bold" panose="020B0803050203000203"/>
                <a:sym typeface="IBM Plex Sans Bold" panose="020B0803050203000203"/>
              </a:rPr>
              <a:t>PUBLIC HEALTH</a:t>
            </a:r>
          </a:p>
        </p:txBody>
      </p:sp>
      <p:sp>
        <p:nvSpPr>
          <p:cNvPr id="29" name="TextBox 29"/>
          <p:cNvSpPr txBox="1"/>
          <p:nvPr/>
        </p:nvSpPr>
        <p:spPr>
          <a:xfrm>
            <a:off x="1387450" y="3637059"/>
            <a:ext cx="1093424" cy="359073"/>
          </a:xfrm>
          <a:prstGeom prst="rect">
            <a:avLst/>
          </a:prstGeom>
        </p:spPr>
        <p:txBody>
          <a:bodyPr lIns="0" tIns="0" rIns="0" bIns="0" rtlCol="0" anchor="t">
            <a:spAutoFit/>
          </a:bodyPr>
          <a:lstStyle/>
          <a:p>
            <a:pPr algn="ctr">
              <a:lnSpc>
                <a:spcPts val="1408"/>
              </a:lnSpc>
            </a:pPr>
            <a:r>
              <a:rPr lang="en-US" sz="1400" dirty="0">
                <a:solidFill>
                  <a:srgbClr val="FFFFFF"/>
                </a:solidFill>
                <a:latin typeface="Comic Sans MS" panose="030F0702030302020204" pitchFamily="66" charset="0"/>
                <a:ea typeface="IBM Plex Sans Bold" panose="020B0803050203000203"/>
                <a:cs typeface="IBM Plex Sans Bold" panose="020B0803050203000203"/>
                <a:sym typeface="IBM Plex Sans Bold" panose="020B0803050203000203"/>
              </a:rPr>
              <a:t>NATIONAL ECONOMY</a:t>
            </a:r>
          </a:p>
        </p:txBody>
      </p:sp>
      <p:sp>
        <p:nvSpPr>
          <p:cNvPr id="30" name="TextBox 30"/>
          <p:cNvSpPr txBox="1"/>
          <p:nvPr/>
        </p:nvSpPr>
        <p:spPr>
          <a:xfrm>
            <a:off x="971600" y="332656"/>
            <a:ext cx="7060713" cy="364267"/>
          </a:xfrm>
          <a:prstGeom prst="rect">
            <a:avLst/>
          </a:prstGeom>
        </p:spPr>
        <p:txBody>
          <a:bodyPr wrap="square" lIns="0" tIns="0" rIns="0" bIns="0" rtlCol="0" anchor="t">
            <a:spAutoFit/>
          </a:bodyPr>
          <a:lstStyle/>
          <a:p>
            <a:pPr>
              <a:lnSpc>
                <a:spcPts val="2803"/>
              </a:lnSpc>
            </a:pPr>
            <a:r>
              <a:rPr lang="en-US" sz="2951" b="1"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IMPACT OF LIVESTOCK DISEASES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71144" y="405421"/>
            <a:ext cx="3272857" cy="2183888"/>
          </a:xfrm>
          <a:custGeom>
            <a:avLst/>
            <a:gdLst/>
            <a:ahLst/>
            <a:cxnLst/>
            <a:rect l="l" t="t" r="r" b="b"/>
            <a:pathLst>
              <a:path w="6545714" h="4367776">
                <a:moveTo>
                  <a:pt x="0" y="0"/>
                </a:moveTo>
                <a:lnTo>
                  <a:pt x="6545714" y="0"/>
                </a:lnTo>
                <a:lnTo>
                  <a:pt x="6545714" y="4367776"/>
                </a:lnTo>
                <a:lnTo>
                  <a:pt x="0" y="4367776"/>
                </a:lnTo>
                <a:lnTo>
                  <a:pt x="0" y="0"/>
                </a:lnTo>
                <a:close/>
              </a:path>
            </a:pathLst>
          </a:custGeom>
          <a:blipFill>
            <a:blip r:embed="rId2">
              <a:extLst>
                <a:ext uri="{96DAC541-7B7A-43D3-8B79-37D633B846F1}">
                  <asvg:svgBlip xmlns:asvg="http://schemas.microsoft.com/office/drawing/2016/SVG/main" r:embed="rId3"/>
                </a:ext>
              </a:extLst>
            </a:blip>
            <a:stretch>
              <a:fillRect t="-208" b="-208"/>
            </a:stretch>
          </a:blipFill>
        </p:spPr>
      </p:sp>
      <p:sp>
        <p:nvSpPr>
          <p:cNvPr id="3" name="Freeform 3"/>
          <p:cNvSpPr/>
          <p:nvPr/>
        </p:nvSpPr>
        <p:spPr>
          <a:xfrm flipH="1" flipV="1">
            <a:off x="-9525" y="4314774"/>
            <a:ext cx="2065227" cy="1685977"/>
          </a:xfrm>
          <a:custGeom>
            <a:avLst/>
            <a:gdLst/>
            <a:ahLst/>
            <a:cxnLst/>
            <a:rect l="l" t="t" r="r" b="b"/>
            <a:pathLst>
              <a:path w="4130454" h="3371953">
                <a:moveTo>
                  <a:pt x="4130454" y="3371953"/>
                </a:moveTo>
                <a:lnTo>
                  <a:pt x="0" y="3371953"/>
                </a:lnTo>
                <a:lnTo>
                  <a:pt x="0" y="0"/>
                </a:lnTo>
                <a:lnTo>
                  <a:pt x="4130454" y="0"/>
                </a:lnTo>
                <a:lnTo>
                  <a:pt x="4130454" y="3371953"/>
                </a:lnTo>
                <a:close/>
              </a:path>
            </a:pathLst>
          </a:custGeom>
          <a:blipFill>
            <a:blip r:embed="rId4">
              <a:extLst>
                <a:ext uri="{96DAC541-7B7A-43D3-8B79-37D633B846F1}">
                  <asvg:svgBlip xmlns:asvg="http://schemas.microsoft.com/office/drawing/2016/SVG/main" r:embed="rId5"/>
                </a:ext>
              </a:extLst>
            </a:blip>
            <a:stretch>
              <a:fillRect t="-239" b="-239"/>
            </a:stretch>
          </a:blipFill>
        </p:spPr>
      </p:sp>
      <p:sp>
        <p:nvSpPr>
          <p:cNvPr id="4" name="Freeform 4"/>
          <p:cNvSpPr/>
          <p:nvPr/>
        </p:nvSpPr>
        <p:spPr>
          <a:xfrm flipH="1" flipV="1">
            <a:off x="-9525" y="4495471"/>
            <a:ext cx="1843883" cy="1505279"/>
          </a:xfrm>
          <a:custGeom>
            <a:avLst/>
            <a:gdLst/>
            <a:ahLst/>
            <a:cxnLst/>
            <a:rect l="l" t="t" r="r" b="b"/>
            <a:pathLst>
              <a:path w="3687765" h="3010557">
                <a:moveTo>
                  <a:pt x="3687765" y="3010557"/>
                </a:moveTo>
                <a:lnTo>
                  <a:pt x="0" y="3010557"/>
                </a:lnTo>
                <a:lnTo>
                  <a:pt x="0" y="0"/>
                </a:lnTo>
                <a:lnTo>
                  <a:pt x="3687765" y="0"/>
                </a:lnTo>
                <a:lnTo>
                  <a:pt x="3687765" y="3010557"/>
                </a:lnTo>
                <a:close/>
              </a:path>
            </a:pathLst>
          </a:custGeom>
          <a:blipFill>
            <a:blip r:embed="rId6">
              <a:extLst>
                <a:ext uri="{96DAC541-7B7A-43D3-8B79-37D633B846F1}">
                  <asvg:svgBlip xmlns:asvg="http://schemas.microsoft.com/office/drawing/2016/SVG/main" r:embed="rId7"/>
                </a:ext>
              </a:extLst>
            </a:blip>
            <a:stretch>
              <a:fillRect t="-197" b="-197"/>
            </a:stretch>
          </a:blipFill>
        </p:spPr>
      </p:sp>
      <p:sp>
        <p:nvSpPr>
          <p:cNvPr id="5" name="TextBox 5"/>
          <p:cNvSpPr txBox="1"/>
          <p:nvPr/>
        </p:nvSpPr>
        <p:spPr>
          <a:xfrm>
            <a:off x="264980" y="980728"/>
            <a:ext cx="8627500" cy="394788"/>
          </a:xfrm>
          <a:prstGeom prst="rect">
            <a:avLst/>
          </a:prstGeom>
        </p:spPr>
        <p:txBody>
          <a:bodyPr wrap="square" lIns="0" tIns="0" rIns="0" bIns="0" rtlCol="0" anchor="t">
            <a:spAutoFit/>
          </a:bodyPr>
          <a:lstStyle/>
          <a:p>
            <a:pPr algn="ctr">
              <a:lnSpc>
                <a:spcPts val="2850"/>
              </a:lnSpc>
            </a:pPr>
            <a:r>
              <a:rPr lang="en-US" sz="3600" b="1"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PATTERN OF DISEASE OCCURENCE</a:t>
            </a:r>
          </a:p>
        </p:txBody>
      </p:sp>
      <p:sp>
        <p:nvSpPr>
          <p:cNvPr id="6" name="TextBox 6"/>
          <p:cNvSpPr txBox="1"/>
          <p:nvPr/>
        </p:nvSpPr>
        <p:spPr>
          <a:xfrm>
            <a:off x="107504" y="1844824"/>
            <a:ext cx="9036495" cy="3145541"/>
          </a:xfrm>
          <a:prstGeom prst="rect">
            <a:avLst/>
          </a:prstGeom>
        </p:spPr>
        <p:txBody>
          <a:bodyPr wrap="square" lIns="0" tIns="0" rIns="0" bIns="0" rtlCol="0" anchor="t">
            <a:spAutoFit/>
          </a:bodyPr>
          <a:lstStyle/>
          <a:p>
            <a:pPr algn="just">
              <a:lnSpc>
                <a:spcPts val="2660"/>
              </a:lnSpc>
            </a:pPr>
            <a:r>
              <a:rPr lang="en-US" sz="36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The way diseases appears, spread and persist in populations over time and space, then the disease occurs in the following patterns:</a:t>
            </a:r>
          </a:p>
          <a:p>
            <a:pPr algn="just">
              <a:lnSpc>
                <a:spcPts val="2660"/>
              </a:lnSpc>
            </a:pPr>
            <a:endParaRPr lang="en-US" sz="36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endParaRPr>
          </a:p>
          <a:p>
            <a:pPr marL="604550" lvl="1" indent="-302275" algn="just">
              <a:lnSpc>
                <a:spcPts val="2660"/>
              </a:lnSpc>
              <a:buFont typeface="Arial" panose="020B0604020202020204"/>
              <a:buChar char="•"/>
            </a:pPr>
            <a:r>
              <a:rPr lang="en-US" sz="36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Sporadic</a:t>
            </a:r>
          </a:p>
          <a:p>
            <a:pPr marL="604550" lvl="1" indent="-302275" algn="just">
              <a:lnSpc>
                <a:spcPts val="2660"/>
              </a:lnSpc>
              <a:buFont typeface="Arial" panose="020B0604020202020204"/>
              <a:buChar char="•"/>
            </a:pPr>
            <a:r>
              <a:rPr lang="en-US" sz="36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Endemic</a:t>
            </a:r>
          </a:p>
          <a:p>
            <a:pPr marL="604550" lvl="1" indent="-302275" algn="just">
              <a:lnSpc>
                <a:spcPts val="2660"/>
              </a:lnSpc>
              <a:buFont typeface="Arial" panose="020B0604020202020204"/>
              <a:buChar char="•"/>
            </a:pPr>
            <a:r>
              <a:rPr lang="en-US" sz="36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Epidemic</a:t>
            </a:r>
          </a:p>
          <a:p>
            <a:pPr marL="604550" lvl="1" indent="-302275" algn="just">
              <a:lnSpc>
                <a:spcPts val="2660"/>
              </a:lnSpc>
              <a:buFont typeface="Arial" panose="020B0604020202020204"/>
              <a:buChar char="•"/>
            </a:pPr>
            <a:r>
              <a:rPr lang="en-US" sz="36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Pandemic </a:t>
            </a:r>
          </a:p>
        </p:txBody>
      </p:sp>
    </p:spTree>
    <p:extLst>
      <p:ext uri="{BB962C8B-B14F-4D97-AF65-F5344CB8AC3E}">
        <p14:creationId xmlns:p14="http://schemas.microsoft.com/office/powerpoint/2010/main" val="3650785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5941366" y="4835662"/>
            <a:ext cx="3515316" cy="2345675"/>
          </a:xfrm>
          <a:custGeom>
            <a:avLst/>
            <a:gdLst/>
            <a:ahLst/>
            <a:cxnLst/>
            <a:rect l="l" t="t" r="r" b="b"/>
            <a:pathLst>
              <a:path w="7030632" h="4691349">
                <a:moveTo>
                  <a:pt x="0" y="4691349"/>
                </a:moveTo>
                <a:lnTo>
                  <a:pt x="7030632" y="4691349"/>
                </a:lnTo>
                <a:lnTo>
                  <a:pt x="7030632" y="0"/>
                </a:lnTo>
                <a:lnTo>
                  <a:pt x="0" y="0"/>
                </a:lnTo>
                <a:lnTo>
                  <a:pt x="0" y="4691349"/>
                </a:lnTo>
                <a:close/>
              </a:path>
            </a:pathLst>
          </a:custGeom>
          <a:blipFill>
            <a:blip r:embed="rId2">
              <a:extLst>
                <a:ext uri="{96DAC541-7B7A-43D3-8B79-37D633B846F1}">
                  <asvg:svgBlip xmlns:asvg="http://schemas.microsoft.com/office/drawing/2016/SVG/main" r:embed="rId3"/>
                </a:ext>
              </a:extLst>
            </a:blip>
            <a:stretch>
              <a:fillRect t="-191" b="-191"/>
            </a:stretch>
          </a:blipFill>
        </p:spPr>
      </p:sp>
      <p:sp>
        <p:nvSpPr>
          <p:cNvPr id="3" name="Freeform 3"/>
          <p:cNvSpPr/>
          <p:nvPr/>
        </p:nvSpPr>
        <p:spPr>
          <a:xfrm flipH="1">
            <a:off x="-9525" y="857251"/>
            <a:ext cx="1201640" cy="980975"/>
          </a:xfrm>
          <a:custGeom>
            <a:avLst/>
            <a:gdLst/>
            <a:ahLst/>
            <a:cxnLst/>
            <a:rect l="l" t="t" r="r" b="b"/>
            <a:pathLst>
              <a:path w="2403281" h="1961951">
                <a:moveTo>
                  <a:pt x="2403281" y="0"/>
                </a:moveTo>
                <a:lnTo>
                  <a:pt x="0" y="0"/>
                </a:lnTo>
                <a:lnTo>
                  <a:pt x="0" y="1961951"/>
                </a:lnTo>
                <a:lnTo>
                  <a:pt x="2403281" y="1961951"/>
                </a:lnTo>
                <a:lnTo>
                  <a:pt x="2403281" y="0"/>
                </a:lnTo>
                <a:close/>
              </a:path>
            </a:pathLst>
          </a:custGeom>
          <a:blipFill>
            <a:blip r:embed="rId4">
              <a:extLst>
                <a:ext uri="{96DAC541-7B7A-43D3-8B79-37D633B846F1}">
                  <asvg:svgBlip xmlns:asvg="http://schemas.microsoft.com/office/drawing/2016/SVG/main" r:embed="rId5"/>
                </a:ext>
              </a:extLst>
            </a:blip>
            <a:stretch>
              <a:fillRect t="-111" b="-111"/>
            </a:stretch>
          </a:blipFill>
        </p:spPr>
      </p:sp>
      <p:sp>
        <p:nvSpPr>
          <p:cNvPr id="4" name="Freeform 4"/>
          <p:cNvSpPr/>
          <p:nvPr/>
        </p:nvSpPr>
        <p:spPr>
          <a:xfrm flipH="1">
            <a:off x="42763" y="908720"/>
            <a:ext cx="1072853" cy="875838"/>
          </a:xfrm>
          <a:custGeom>
            <a:avLst/>
            <a:gdLst/>
            <a:ahLst/>
            <a:cxnLst/>
            <a:rect l="l" t="t" r="r" b="b"/>
            <a:pathLst>
              <a:path w="2145705" h="1751676">
                <a:moveTo>
                  <a:pt x="2145705" y="0"/>
                </a:moveTo>
                <a:lnTo>
                  <a:pt x="0" y="0"/>
                </a:lnTo>
                <a:lnTo>
                  <a:pt x="0" y="1751676"/>
                </a:lnTo>
                <a:lnTo>
                  <a:pt x="2145705" y="1751676"/>
                </a:lnTo>
                <a:lnTo>
                  <a:pt x="2145705" y="0"/>
                </a:lnTo>
                <a:close/>
              </a:path>
            </a:pathLst>
          </a:custGeom>
          <a:blipFill>
            <a:blip r:embed="rId6">
              <a:extLst>
                <a:ext uri="{96DAC541-7B7A-43D3-8B79-37D633B846F1}">
                  <asvg:svgBlip xmlns:asvg="http://schemas.microsoft.com/office/drawing/2016/SVG/main" r:embed="rId7"/>
                </a:ext>
              </a:extLst>
            </a:blip>
            <a:stretch>
              <a:fillRect t="-135" b="-135"/>
            </a:stretch>
          </a:blipFill>
        </p:spPr>
      </p:sp>
      <p:sp>
        <p:nvSpPr>
          <p:cNvPr id="5" name="Freeform 5"/>
          <p:cNvSpPr/>
          <p:nvPr/>
        </p:nvSpPr>
        <p:spPr>
          <a:xfrm>
            <a:off x="179512" y="1586234"/>
            <a:ext cx="505887" cy="474614"/>
          </a:xfrm>
          <a:custGeom>
            <a:avLst/>
            <a:gdLst/>
            <a:ahLst/>
            <a:cxnLst/>
            <a:rect l="l" t="t" r="r" b="b"/>
            <a:pathLst>
              <a:path w="1011774" h="949227">
                <a:moveTo>
                  <a:pt x="0" y="0"/>
                </a:moveTo>
                <a:lnTo>
                  <a:pt x="1011773" y="0"/>
                </a:lnTo>
                <a:lnTo>
                  <a:pt x="1011773" y="949227"/>
                </a:lnTo>
                <a:lnTo>
                  <a:pt x="0" y="949227"/>
                </a:lnTo>
                <a:lnTo>
                  <a:pt x="0" y="0"/>
                </a:lnTo>
                <a:close/>
              </a:path>
            </a:pathLst>
          </a:custGeom>
          <a:blipFill>
            <a:blip r:embed="rId8">
              <a:extLst>
                <a:ext uri="{96DAC541-7B7A-43D3-8B79-37D633B846F1}">
                  <asvg:svgBlip xmlns:asvg="http://schemas.microsoft.com/office/drawing/2016/SVG/main" r:embed="rId9"/>
                </a:ext>
              </a:extLst>
            </a:blip>
            <a:stretch>
              <a:fillRect l="-300" r="-300"/>
            </a:stretch>
          </a:blipFill>
        </p:spPr>
      </p:sp>
      <p:sp>
        <p:nvSpPr>
          <p:cNvPr id="6" name="Freeform 6"/>
          <p:cNvSpPr/>
          <p:nvPr/>
        </p:nvSpPr>
        <p:spPr>
          <a:xfrm>
            <a:off x="107504" y="4178522"/>
            <a:ext cx="505887" cy="474614"/>
          </a:xfrm>
          <a:custGeom>
            <a:avLst/>
            <a:gdLst/>
            <a:ahLst/>
            <a:cxnLst/>
            <a:rect l="l" t="t" r="r" b="b"/>
            <a:pathLst>
              <a:path w="1011774" h="949227">
                <a:moveTo>
                  <a:pt x="0" y="0"/>
                </a:moveTo>
                <a:lnTo>
                  <a:pt x="1011773" y="0"/>
                </a:lnTo>
                <a:lnTo>
                  <a:pt x="1011773" y="949227"/>
                </a:lnTo>
                <a:lnTo>
                  <a:pt x="0" y="949227"/>
                </a:lnTo>
                <a:lnTo>
                  <a:pt x="0" y="0"/>
                </a:lnTo>
                <a:close/>
              </a:path>
            </a:pathLst>
          </a:custGeom>
          <a:blipFill>
            <a:blip r:embed="rId8">
              <a:extLst>
                <a:ext uri="{96DAC541-7B7A-43D3-8B79-37D633B846F1}">
                  <asvg:svgBlip xmlns:asvg="http://schemas.microsoft.com/office/drawing/2016/SVG/main" r:embed="rId9"/>
                </a:ext>
              </a:extLst>
            </a:blip>
            <a:stretch>
              <a:fillRect l="-300" r="-300"/>
            </a:stretch>
          </a:blipFill>
        </p:spPr>
      </p:sp>
      <p:sp>
        <p:nvSpPr>
          <p:cNvPr id="7" name="TextBox 7"/>
          <p:cNvSpPr txBox="1"/>
          <p:nvPr/>
        </p:nvSpPr>
        <p:spPr>
          <a:xfrm>
            <a:off x="911642" y="3851837"/>
            <a:ext cx="8232357" cy="2315186"/>
          </a:xfrm>
          <a:prstGeom prst="rect">
            <a:avLst/>
          </a:prstGeom>
        </p:spPr>
        <p:txBody>
          <a:bodyPr wrap="square" lIns="0" tIns="0" rIns="0" bIns="0" rtlCol="0" anchor="t">
            <a:spAutoFit/>
          </a:bodyPr>
          <a:lstStyle/>
          <a:p>
            <a:pPr algn="just">
              <a:lnSpc>
                <a:spcPts val="2981"/>
              </a:lnSpc>
            </a:pPr>
            <a:r>
              <a:rPr lang="en-US" sz="3200" b="1"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Endemic:</a:t>
            </a:r>
            <a:r>
              <a:rPr lang="en-US" sz="3200"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 Disease which is constantly present in a particular population or area at a predictable level </a:t>
            </a:r>
            <a:r>
              <a:rPr lang="en-US" sz="3200" dirty="0" err="1">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i.e</a:t>
            </a:r>
            <a:r>
              <a:rPr lang="en-US" sz="3200"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 Trypanosomiasis in Sub-Saharan Africa, malaria parasite, Salmonellosis (Fowl Typhoid, Typhoid Fever), HIV</a:t>
            </a:r>
          </a:p>
        </p:txBody>
      </p:sp>
      <p:sp>
        <p:nvSpPr>
          <p:cNvPr id="8" name="TextBox 8"/>
          <p:cNvSpPr txBox="1"/>
          <p:nvPr/>
        </p:nvSpPr>
        <p:spPr>
          <a:xfrm>
            <a:off x="911642" y="1424142"/>
            <a:ext cx="8232358" cy="1538883"/>
          </a:xfrm>
          <a:prstGeom prst="rect">
            <a:avLst/>
          </a:prstGeom>
        </p:spPr>
        <p:txBody>
          <a:bodyPr wrap="square" lIns="0" tIns="0" rIns="0" bIns="0" rtlCol="0" anchor="t">
            <a:spAutoFit/>
          </a:bodyPr>
          <a:lstStyle/>
          <a:p>
            <a:pPr algn="just">
              <a:lnSpc>
                <a:spcPts val="2983"/>
              </a:lnSpc>
            </a:pPr>
            <a:r>
              <a:rPr lang="en-US" sz="3200" b="1"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Sporadic:</a:t>
            </a:r>
            <a:r>
              <a:rPr lang="en-US" sz="3200"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 When a disease appears only rarely, irregularly or infrequently in individuals of a given population and in scattered cases </a:t>
            </a:r>
            <a:r>
              <a:rPr lang="en-US" sz="3200" dirty="0" err="1">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i.e</a:t>
            </a:r>
            <a:r>
              <a:rPr lang="en-US" sz="3200"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 Anthrax, Rabies </a:t>
            </a:r>
          </a:p>
        </p:txBody>
      </p:sp>
    </p:spTree>
    <p:extLst>
      <p:ext uri="{BB962C8B-B14F-4D97-AF65-F5344CB8AC3E}">
        <p14:creationId xmlns:p14="http://schemas.microsoft.com/office/powerpoint/2010/main" val="3904018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H="1">
            <a:off x="-9525" y="857251"/>
            <a:ext cx="1201640" cy="980975"/>
          </a:xfrm>
          <a:custGeom>
            <a:avLst/>
            <a:gdLst/>
            <a:ahLst/>
            <a:cxnLst/>
            <a:rect l="l" t="t" r="r" b="b"/>
            <a:pathLst>
              <a:path w="2403281" h="1961951">
                <a:moveTo>
                  <a:pt x="2403281" y="0"/>
                </a:moveTo>
                <a:lnTo>
                  <a:pt x="0" y="0"/>
                </a:lnTo>
                <a:lnTo>
                  <a:pt x="0" y="1961951"/>
                </a:lnTo>
                <a:lnTo>
                  <a:pt x="2403281" y="1961951"/>
                </a:lnTo>
                <a:lnTo>
                  <a:pt x="2403281" y="0"/>
                </a:lnTo>
                <a:close/>
              </a:path>
            </a:pathLst>
          </a:custGeom>
          <a:blipFill>
            <a:blip r:embed="rId2">
              <a:extLst>
                <a:ext uri="{96DAC541-7B7A-43D3-8B79-37D633B846F1}">
                  <asvg:svgBlip xmlns:asvg="http://schemas.microsoft.com/office/drawing/2016/SVG/main" r:embed="rId3"/>
                </a:ext>
              </a:extLst>
            </a:blip>
            <a:stretch>
              <a:fillRect t="-111" b="-111"/>
            </a:stretch>
          </a:blipFill>
        </p:spPr>
      </p:sp>
      <p:sp>
        <p:nvSpPr>
          <p:cNvPr id="4" name="Freeform 4"/>
          <p:cNvSpPr/>
          <p:nvPr/>
        </p:nvSpPr>
        <p:spPr>
          <a:xfrm flipH="1">
            <a:off x="-9525" y="857250"/>
            <a:ext cx="1072853" cy="875838"/>
          </a:xfrm>
          <a:custGeom>
            <a:avLst/>
            <a:gdLst/>
            <a:ahLst/>
            <a:cxnLst/>
            <a:rect l="l" t="t" r="r" b="b"/>
            <a:pathLst>
              <a:path w="2145705" h="1751676">
                <a:moveTo>
                  <a:pt x="2145705" y="0"/>
                </a:moveTo>
                <a:lnTo>
                  <a:pt x="0" y="0"/>
                </a:lnTo>
                <a:lnTo>
                  <a:pt x="0" y="1751676"/>
                </a:lnTo>
                <a:lnTo>
                  <a:pt x="2145705" y="1751676"/>
                </a:lnTo>
                <a:lnTo>
                  <a:pt x="2145705" y="0"/>
                </a:lnTo>
                <a:close/>
              </a:path>
            </a:pathLst>
          </a:custGeom>
          <a:blipFill>
            <a:blip r:embed="rId2">
              <a:extLst>
                <a:ext uri="{96DAC541-7B7A-43D3-8B79-37D633B846F1}">
                  <asvg:svgBlip xmlns:asvg="http://schemas.microsoft.com/office/drawing/2016/SVG/main" r:embed="rId3"/>
                </a:ext>
              </a:extLst>
            </a:blip>
            <a:stretch>
              <a:fillRect t="-135" b="-135"/>
            </a:stretch>
          </a:blipFill>
        </p:spPr>
      </p:sp>
      <p:sp>
        <p:nvSpPr>
          <p:cNvPr id="5" name="TextBox 5"/>
          <p:cNvSpPr txBox="1"/>
          <p:nvPr/>
        </p:nvSpPr>
        <p:spPr>
          <a:xfrm>
            <a:off x="3356118" y="1728325"/>
            <a:ext cx="5787882" cy="1808637"/>
          </a:xfrm>
          <a:prstGeom prst="rect">
            <a:avLst/>
          </a:prstGeom>
        </p:spPr>
        <p:txBody>
          <a:bodyPr wrap="square" lIns="0" tIns="0" rIns="0" bIns="0" rtlCol="0" anchor="t">
            <a:spAutoFit/>
          </a:bodyPr>
          <a:lstStyle/>
          <a:p>
            <a:pPr algn="just">
              <a:lnSpc>
                <a:spcPts val="2835"/>
              </a:lnSpc>
            </a:pPr>
            <a:r>
              <a:rPr lang="en-US" sz="3200"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Sudden increase in the number of cases of a disease above the expected level in a population </a:t>
            </a:r>
            <a:r>
              <a:rPr lang="en-US" sz="3200" dirty="0" err="1">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i.e</a:t>
            </a:r>
            <a:r>
              <a:rPr lang="en-US" sz="3200"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 Cholera, measles, influenza</a:t>
            </a:r>
          </a:p>
        </p:txBody>
      </p:sp>
      <p:sp>
        <p:nvSpPr>
          <p:cNvPr id="6" name="TextBox 6"/>
          <p:cNvSpPr txBox="1"/>
          <p:nvPr/>
        </p:nvSpPr>
        <p:spPr>
          <a:xfrm>
            <a:off x="3356118" y="4245669"/>
            <a:ext cx="5787882" cy="1869551"/>
          </a:xfrm>
          <a:prstGeom prst="rect">
            <a:avLst/>
          </a:prstGeom>
        </p:spPr>
        <p:txBody>
          <a:bodyPr wrap="square" lIns="0" tIns="0" rIns="0" bIns="0" rtlCol="0" anchor="t">
            <a:spAutoFit/>
          </a:bodyPr>
          <a:lstStyle/>
          <a:p>
            <a:pPr algn="just">
              <a:lnSpc>
                <a:spcPts val="2938"/>
              </a:lnSpc>
            </a:pPr>
            <a:r>
              <a:rPr lang="en-US" sz="3200"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An epidemic that has spread over several countries or continents, usually affecting a large population </a:t>
            </a:r>
            <a:r>
              <a:rPr lang="en-US" sz="3200" dirty="0" err="1">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i.e</a:t>
            </a:r>
            <a:r>
              <a:rPr lang="en-US" sz="3200" dirty="0">
                <a:solidFill>
                  <a:srgbClr val="1B1A17"/>
                </a:solidFill>
                <a:latin typeface="Comic Sans MS" panose="030F0702030302020204" pitchFamily="66" charset="0"/>
                <a:ea typeface="IBM Plex Sans Bold" panose="020B0803050203000203"/>
                <a:cs typeface="IBM Plex Sans Bold" panose="020B0803050203000203"/>
                <a:sym typeface="IBM Plex Sans Bold" panose="020B0803050203000203"/>
              </a:rPr>
              <a:t> Ebola, SARS, Covid-19, HPAI</a:t>
            </a:r>
          </a:p>
        </p:txBody>
      </p:sp>
      <p:sp>
        <p:nvSpPr>
          <p:cNvPr id="7" name="Freeform 7"/>
          <p:cNvSpPr/>
          <p:nvPr/>
        </p:nvSpPr>
        <p:spPr>
          <a:xfrm>
            <a:off x="353708" y="1733088"/>
            <a:ext cx="2710957" cy="584632"/>
          </a:xfrm>
          <a:custGeom>
            <a:avLst/>
            <a:gdLst/>
            <a:ahLst/>
            <a:cxnLst/>
            <a:rect l="l" t="t" r="r" b="b"/>
            <a:pathLst>
              <a:path w="5421913" h="1169263">
                <a:moveTo>
                  <a:pt x="0" y="0"/>
                </a:moveTo>
                <a:lnTo>
                  <a:pt x="5421913" y="0"/>
                </a:lnTo>
                <a:lnTo>
                  <a:pt x="5421913" y="1169263"/>
                </a:lnTo>
                <a:lnTo>
                  <a:pt x="0" y="11692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370579" y="4131556"/>
            <a:ext cx="2752487" cy="593588"/>
          </a:xfrm>
          <a:custGeom>
            <a:avLst/>
            <a:gdLst/>
            <a:ahLst/>
            <a:cxnLst/>
            <a:rect l="l" t="t" r="r" b="b"/>
            <a:pathLst>
              <a:path w="5504973" h="1187175">
                <a:moveTo>
                  <a:pt x="0" y="0"/>
                </a:moveTo>
                <a:lnTo>
                  <a:pt x="5504973" y="0"/>
                </a:lnTo>
                <a:lnTo>
                  <a:pt x="5504973" y="1187175"/>
                </a:lnTo>
                <a:lnTo>
                  <a:pt x="0" y="11871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370580" y="1790972"/>
            <a:ext cx="2461272" cy="421782"/>
          </a:xfrm>
          <a:prstGeom prst="rect">
            <a:avLst/>
          </a:prstGeom>
        </p:spPr>
        <p:txBody>
          <a:bodyPr lIns="0" tIns="0" rIns="0" bIns="0" rtlCol="0" anchor="t">
            <a:spAutoFit/>
          </a:bodyPr>
          <a:lstStyle/>
          <a:p>
            <a:pPr algn="ctr">
              <a:lnSpc>
                <a:spcPts val="3363"/>
              </a:lnSpc>
            </a:pPr>
            <a:r>
              <a:rPr lang="en-US" sz="2800" dirty="0">
                <a:solidFill>
                  <a:srgbClr val="FFFFFF"/>
                </a:solidFill>
                <a:latin typeface="Comic Sans MS" panose="030F0702030302020204" pitchFamily="66" charset="0"/>
                <a:ea typeface="IBM Plex Sans Bold" panose="020B0803050203000203"/>
                <a:cs typeface="IBM Plex Sans Bold" panose="020B0803050203000203"/>
                <a:sym typeface="IBM Plex Sans Bold" panose="020B0803050203000203"/>
              </a:rPr>
              <a:t>Epidemic:</a:t>
            </a:r>
          </a:p>
        </p:txBody>
      </p:sp>
      <p:sp>
        <p:nvSpPr>
          <p:cNvPr id="10" name="TextBox 10"/>
          <p:cNvSpPr txBox="1"/>
          <p:nvPr/>
        </p:nvSpPr>
        <p:spPr>
          <a:xfrm>
            <a:off x="387711" y="4159346"/>
            <a:ext cx="2498978" cy="421782"/>
          </a:xfrm>
          <a:prstGeom prst="rect">
            <a:avLst/>
          </a:prstGeom>
        </p:spPr>
        <p:txBody>
          <a:bodyPr lIns="0" tIns="0" rIns="0" bIns="0" rtlCol="0" anchor="t">
            <a:spAutoFit/>
          </a:bodyPr>
          <a:lstStyle/>
          <a:p>
            <a:pPr algn="ctr">
              <a:lnSpc>
                <a:spcPts val="3416"/>
              </a:lnSpc>
            </a:pPr>
            <a:r>
              <a:rPr lang="en-US" sz="2800" dirty="0">
                <a:solidFill>
                  <a:srgbClr val="FFFFFF"/>
                </a:solidFill>
                <a:latin typeface="Comic Sans MS" panose="030F0702030302020204" pitchFamily="66" charset="0"/>
                <a:ea typeface="IBM Plex Sans Bold" panose="020B0803050203000203"/>
                <a:cs typeface="IBM Plex Sans Bold" panose="020B0803050203000203"/>
                <a:sym typeface="IBM Plex Sans Bold" panose="020B0803050203000203"/>
              </a:rPr>
              <a:t>Pandemic:</a:t>
            </a:r>
          </a:p>
        </p:txBody>
      </p:sp>
    </p:spTree>
    <p:extLst>
      <p:ext uri="{BB962C8B-B14F-4D97-AF65-F5344CB8AC3E}">
        <p14:creationId xmlns:p14="http://schemas.microsoft.com/office/powerpoint/2010/main" val="1105848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7162124" y="4314774"/>
            <a:ext cx="2065227" cy="1685977"/>
          </a:xfrm>
          <a:custGeom>
            <a:avLst/>
            <a:gdLst/>
            <a:ahLst/>
            <a:cxnLst/>
            <a:rect l="l" t="t" r="r" b="b"/>
            <a:pathLst>
              <a:path w="4130454" h="3371953">
                <a:moveTo>
                  <a:pt x="0" y="3371953"/>
                </a:moveTo>
                <a:lnTo>
                  <a:pt x="4130454" y="3371953"/>
                </a:lnTo>
                <a:lnTo>
                  <a:pt x="4130454" y="0"/>
                </a:lnTo>
                <a:lnTo>
                  <a:pt x="0" y="0"/>
                </a:lnTo>
                <a:lnTo>
                  <a:pt x="0" y="3371953"/>
                </a:lnTo>
                <a:close/>
              </a:path>
            </a:pathLst>
          </a:custGeom>
          <a:blipFill>
            <a:blip r:embed="rId2">
              <a:extLst>
                <a:ext uri="{96DAC541-7B7A-43D3-8B79-37D633B846F1}">
                  <asvg:svgBlip xmlns:asvg="http://schemas.microsoft.com/office/drawing/2016/SVG/main" r:embed="rId3"/>
                </a:ext>
              </a:extLst>
            </a:blip>
            <a:stretch>
              <a:fillRect t="-239" b="-239"/>
            </a:stretch>
          </a:blipFill>
        </p:spPr>
      </p:sp>
      <p:sp>
        <p:nvSpPr>
          <p:cNvPr id="4" name="Freeform 4"/>
          <p:cNvSpPr/>
          <p:nvPr/>
        </p:nvSpPr>
        <p:spPr>
          <a:xfrm flipV="1">
            <a:off x="7209750" y="4504996"/>
            <a:ext cx="1843883" cy="1505279"/>
          </a:xfrm>
          <a:custGeom>
            <a:avLst/>
            <a:gdLst/>
            <a:ahLst/>
            <a:cxnLst/>
            <a:rect l="l" t="t" r="r" b="b"/>
            <a:pathLst>
              <a:path w="3687765" h="3010557">
                <a:moveTo>
                  <a:pt x="0" y="3010557"/>
                </a:moveTo>
                <a:lnTo>
                  <a:pt x="3687765" y="3010557"/>
                </a:lnTo>
                <a:lnTo>
                  <a:pt x="3687765" y="0"/>
                </a:lnTo>
                <a:lnTo>
                  <a:pt x="0" y="0"/>
                </a:lnTo>
                <a:lnTo>
                  <a:pt x="0" y="3010557"/>
                </a:lnTo>
                <a:close/>
              </a:path>
            </a:pathLst>
          </a:custGeom>
          <a:blipFill>
            <a:blip r:embed="rId4">
              <a:extLst>
                <a:ext uri="{96DAC541-7B7A-43D3-8B79-37D633B846F1}">
                  <asvg:svgBlip xmlns:asvg="http://schemas.microsoft.com/office/drawing/2016/SVG/main" r:embed="rId5"/>
                </a:ext>
              </a:extLst>
            </a:blip>
            <a:stretch>
              <a:fillRect t="-197" b="-197"/>
            </a:stretch>
          </a:blipFill>
        </p:spPr>
      </p:sp>
      <p:sp>
        <p:nvSpPr>
          <p:cNvPr id="5" name="Freeform 5"/>
          <p:cNvSpPr/>
          <p:nvPr/>
        </p:nvSpPr>
        <p:spPr>
          <a:xfrm>
            <a:off x="251520" y="2031470"/>
            <a:ext cx="515975" cy="533434"/>
          </a:xfrm>
          <a:custGeom>
            <a:avLst/>
            <a:gdLst/>
            <a:ahLst/>
            <a:cxnLst/>
            <a:rect l="l" t="t" r="r" b="b"/>
            <a:pathLst>
              <a:path w="1031951" h="1066867">
                <a:moveTo>
                  <a:pt x="0" y="0"/>
                </a:moveTo>
                <a:lnTo>
                  <a:pt x="1031952" y="0"/>
                </a:lnTo>
                <a:lnTo>
                  <a:pt x="1031952" y="1066867"/>
                </a:lnTo>
                <a:lnTo>
                  <a:pt x="0" y="10668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407436" y="3605039"/>
            <a:ext cx="515975" cy="533434"/>
          </a:xfrm>
          <a:custGeom>
            <a:avLst/>
            <a:gdLst/>
            <a:ahLst/>
            <a:cxnLst/>
            <a:rect l="l" t="t" r="r" b="b"/>
            <a:pathLst>
              <a:path w="1031951" h="1066867">
                <a:moveTo>
                  <a:pt x="0" y="0"/>
                </a:moveTo>
                <a:lnTo>
                  <a:pt x="1031952" y="0"/>
                </a:lnTo>
                <a:lnTo>
                  <a:pt x="1031952" y="1066867"/>
                </a:lnTo>
                <a:lnTo>
                  <a:pt x="0" y="10668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407436" y="4673885"/>
            <a:ext cx="515975" cy="533434"/>
          </a:xfrm>
          <a:custGeom>
            <a:avLst/>
            <a:gdLst/>
            <a:ahLst/>
            <a:cxnLst/>
            <a:rect l="l" t="t" r="r" b="b"/>
            <a:pathLst>
              <a:path w="1031951" h="1066867">
                <a:moveTo>
                  <a:pt x="0" y="0"/>
                </a:moveTo>
                <a:lnTo>
                  <a:pt x="1031952" y="0"/>
                </a:lnTo>
                <a:lnTo>
                  <a:pt x="1031952" y="1066867"/>
                </a:lnTo>
                <a:lnTo>
                  <a:pt x="0" y="10668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611560" y="404664"/>
            <a:ext cx="8442073" cy="846899"/>
          </a:xfrm>
          <a:prstGeom prst="rect">
            <a:avLst/>
          </a:prstGeom>
        </p:spPr>
        <p:txBody>
          <a:bodyPr wrap="square" lIns="0" tIns="0" rIns="0" bIns="0" rtlCol="0" anchor="t">
            <a:spAutoFit/>
          </a:bodyPr>
          <a:lstStyle/>
          <a:p>
            <a:pPr algn="ctr">
              <a:lnSpc>
                <a:spcPts val="3183"/>
              </a:lnSpc>
            </a:pPr>
            <a:r>
              <a:rPr lang="en-US" sz="40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Transboundary Animal Diseases (TADs)</a:t>
            </a:r>
          </a:p>
        </p:txBody>
      </p:sp>
      <p:sp>
        <p:nvSpPr>
          <p:cNvPr id="9" name="TextBox 9"/>
          <p:cNvSpPr txBox="1"/>
          <p:nvPr/>
        </p:nvSpPr>
        <p:spPr>
          <a:xfrm>
            <a:off x="1052775" y="1958648"/>
            <a:ext cx="8000858" cy="1196161"/>
          </a:xfrm>
          <a:prstGeom prst="rect">
            <a:avLst/>
          </a:prstGeom>
        </p:spPr>
        <p:txBody>
          <a:bodyPr wrap="square" lIns="0" tIns="0" rIns="0" bIns="0" rtlCol="0" anchor="t">
            <a:spAutoFit/>
          </a:bodyPr>
          <a:lstStyle/>
          <a:p>
            <a:pPr algn="just">
              <a:lnSpc>
                <a:spcPts val="2252"/>
              </a:lnSpc>
            </a:pPr>
            <a:r>
              <a:rPr lang="en-US" sz="28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Are highly contagious and transmissible, epidemic diseases with the potential to spread rapidly across national boarders and affect other countries.</a:t>
            </a:r>
          </a:p>
        </p:txBody>
      </p:sp>
      <p:sp>
        <p:nvSpPr>
          <p:cNvPr id="10" name="TextBox 10"/>
          <p:cNvSpPr txBox="1"/>
          <p:nvPr/>
        </p:nvSpPr>
        <p:spPr>
          <a:xfrm>
            <a:off x="1054195" y="3558618"/>
            <a:ext cx="8089805" cy="588494"/>
          </a:xfrm>
          <a:prstGeom prst="rect">
            <a:avLst/>
          </a:prstGeom>
        </p:spPr>
        <p:txBody>
          <a:bodyPr wrap="square" lIns="0" tIns="0" rIns="0" bIns="0" rtlCol="0" anchor="t">
            <a:spAutoFit/>
          </a:bodyPr>
          <a:lstStyle/>
          <a:p>
            <a:pPr algn="just">
              <a:lnSpc>
                <a:spcPts val="2215"/>
              </a:lnSpc>
            </a:pPr>
            <a:r>
              <a:rPr lang="en-US" sz="28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They have the potential to cause significant economic losses and public health consequences.</a:t>
            </a:r>
          </a:p>
        </p:txBody>
      </p:sp>
      <p:sp>
        <p:nvSpPr>
          <p:cNvPr id="11" name="TextBox 11"/>
          <p:cNvSpPr txBox="1"/>
          <p:nvPr/>
        </p:nvSpPr>
        <p:spPr>
          <a:xfrm>
            <a:off x="1052776" y="4627464"/>
            <a:ext cx="8000857" cy="865943"/>
          </a:xfrm>
          <a:prstGeom prst="rect">
            <a:avLst/>
          </a:prstGeom>
        </p:spPr>
        <p:txBody>
          <a:bodyPr wrap="square" lIns="0" tIns="0" rIns="0" bIns="0" rtlCol="0" anchor="t">
            <a:spAutoFit/>
          </a:bodyPr>
          <a:lstStyle/>
          <a:p>
            <a:pPr>
              <a:lnSpc>
                <a:spcPts val="2215"/>
              </a:lnSpc>
            </a:pPr>
            <a:r>
              <a:rPr lang="en-US" sz="2800" dirty="0">
                <a:solidFill>
                  <a:srgbClr val="1B1A17"/>
                </a:solidFill>
                <a:latin typeface="Comic Sans MS" panose="030F0702030302020204" pitchFamily="66" charset="0"/>
                <a:ea typeface="IBM Plex Sans Condensed Bold" panose="020B0806050203000203"/>
                <a:cs typeface="IBM Plex Sans Condensed Bold" panose="020B0806050203000203"/>
                <a:sym typeface="IBM Plex Sans Condensed Bold" panose="020B0806050203000203"/>
              </a:rPr>
              <a:t>TADs pose a great threat to the livelihoods of livestock farmers, animal welfare and the food security esp. International trades.</a:t>
            </a:r>
          </a:p>
        </p:txBody>
      </p:sp>
      <p:sp>
        <p:nvSpPr>
          <p:cNvPr id="12" name="Freeform 2"/>
          <p:cNvSpPr/>
          <p:nvPr/>
        </p:nvSpPr>
        <p:spPr>
          <a:xfrm flipH="1">
            <a:off x="1" y="857250"/>
            <a:ext cx="1198562" cy="1249680"/>
          </a:xfrm>
          <a:custGeom>
            <a:avLst/>
            <a:gdLst/>
            <a:ahLst/>
            <a:cxnLst/>
            <a:rect l="l" t="t" r="r" b="b"/>
            <a:pathLst>
              <a:path w="8965255" h="5982270">
                <a:moveTo>
                  <a:pt x="8965255" y="0"/>
                </a:moveTo>
                <a:lnTo>
                  <a:pt x="0" y="0"/>
                </a:lnTo>
                <a:lnTo>
                  <a:pt x="0" y="5982270"/>
                </a:lnTo>
                <a:lnTo>
                  <a:pt x="8965255" y="5982270"/>
                </a:lnTo>
                <a:lnTo>
                  <a:pt x="8965255" y="0"/>
                </a:lnTo>
                <a:close/>
              </a:path>
            </a:pathLst>
          </a:custGeom>
          <a:blipFill>
            <a:blip r:embed="rId8">
              <a:extLst>
                <a:ext uri="{96DAC541-7B7A-43D3-8B79-37D633B846F1}">
                  <asvg:svgBlip xmlns:asvg="http://schemas.microsoft.com/office/drawing/2016/SVG/main" r:embed="rId9"/>
                </a:ext>
              </a:extLst>
            </a:blip>
            <a:stretch>
              <a:fillRect t="-193" b="-193"/>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87923">
            <a:off x="6737917" y="-3536400"/>
            <a:ext cx="6988615" cy="7171154"/>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31675" y="2408797"/>
            <a:ext cx="3088942" cy="1616441"/>
            <a:chOff x="0" y="0"/>
            <a:chExt cx="2021963" cy="1058092"/>
          </a:xfrm>
        </p:grpSpPr>
        <p:sp>
          <p:nvSpPr>
            <p:cNvPr id="4" name="Freeform 4"/>
            <p:cNvSpPr/>
            <p:nvPr/>
          </p:nvSpPr>
          <p:spPr>
            <a:xfrm>
              <a:off x="0" y="0"/>
              <a:ext cx="2021963" cy="1058092"/>
            </a:xfrm>
            <a:custGeom>
              <a:avLst/>
              <a:gdLst/>
              <a:ahLst/>
              <a:cxnLst/>
              <a:rect l="l" t="t" r="r" b="b"/>
              <a:pathLst>
                <a:path w="2021963" h="1058092">
                  <a:moveTo>
                    <a:pt x="38848" y="0"/>
                  </a:moveTo>
                  <a:lnTo>
                    <a:pt x="1983115" y="0"/>
                  </a:lnTo>
                  <a:cubicBezTo>
                    <a:pt x="1993418" y="0"/>
                    <a:pt x="2003299" y="4093"/>
                    <a:pt x="2010584" y="11378"/>
                  </a:cubicBezTo>
                  <a:cubicBezTo>
                    <a:pt x="2017870" y="18664"/>
                    <a:pt x="2021963" y="28545"/>
                    <a:pt x="2021963" y="38848"/>
                  </a:cubicBezTo>
                  <a:lnTo>
                    <a:pt x="2021963" y="1019243"/>
                  </a:lnTo>
                  <a:cubicBezTo>
                    <a:pt x="2021963" y="1029547"/>
                    <a:pt x="2017870" y="1039428"/>
                    <a:pt x="2010584" y="1046713"/>
                  </a:cubicBezTo>
                  <a:cubicBezTo>
                    <a:pt x="2003299" y="1053999"/>
                    <a:pt x="1993418" y="1058092"/>
                    <a:pt x="1983115" y="1058092"/>
                  </a:cubicBezTo>
                  <a:lnTo>
                    <a:pt x="38848" y="1058092"/>
                  </a:lnTo>
                  <a:cubicBezTo>
                    <a:pt x="28545" y="1058092"/>
                    <a:pt x="18664" y="1053999"/>
                    <a:pt x="11378" y="1046713"/>
                  </a:cubicBezTo>
                  <a:cubicBezTo>
                    <a:pt x="4093" y="1039428"/>
                    <a:pt x="0" y="1029547"/>
                    <a:pt x="0" y="1019243"/>
                  </a:cubicBezTo>
                  <a:lnTo>
                    <a:pt x="0" y="38848"/>
                  </a:lnTo>
                  <a:cubicBezTo>
                    <a:pt x="0" y="28545"/>
                    <a:pt x="4093" y="18664"/>
                    <a:pt x="11378" y="11378"/>
                  </a:cubicBezTo>
                  <a:cubicBezTo>
                    <a:pt x="18664" y="4093"/>
                    <a:pt x="28545" y="0"/>
                    <a:pt x="38848" y="0"/>
                  </a:cubicBezTo>
                  <a:close/>
                </a:path>
              </a:pathLst>
            </a:custGeom>
            <a:solidFill>
              <a:srgbClr val="FDFBFB">
                <a:alpha val="98824"/>
              </a:srgbClr>
            </a:solidFill>
            <a:ln w="47625" cap="rnd">
              <a:solidFill>
                <a:srgbClr val="12853A">
                  <a:alpha val="98824"/>
                </a:srgbClr>
              </a:solidFill>
              <a:prstDash val="solid"/>
              <a:round/>
            </a:ln>
          </p:spPr>
        </p:sp>
        <p:sp>
          <p:nvSpPr>
            <p:cNvPr id="5" name="TextBox 5"/>
            <p:cNvSpPr txBox="1"/>
            <p:nvPr/>
          </p:nvSpPr>
          <p:spPr>
            <a:xfrm>
              <a:off x="0" y="-19050"/>
              <a:ext cx="2021963" cy="1077142"/>
            </a:xfrm>
            <a:prstGeom prst="rect">
              <a:avLst/>
            </a:prstGeom>
          </p:spPr>
          <p:txBody>
            <a:bodyPr lIns="25400" tIns="25400" rIns="25400" bIns="25400" rtlCol="0" anchor="ctr"/>
            <a:lstStyle/>
            <a:p>
              <a:pPr algn="ctr">
                <a:lnSpc>
                  <a:spcPts val="1430"/>
                </a:lnSpc>
              </a:pPr>
              <a:endParaRPr sz="900"/>
            </a:p>
          </p:txBody>
        </p:sp>
      </p:grpSp>
      <p:grpSp>
        <p:nvGrpSpPr>
          <p:cNvPr id="6" name="Group 6"/>
          <p:cNvGrpSpPr/>
          <p:nvPr/>
        </p:nvGrpSpPr>
        <p:grpSpPr>
          <a:xfrm>
            <a:off x="3434875" y="4169179"/>
            <a:ext cx="3054830" cy="1566002"/>
            <a:chOff x="0" y="0"/>
            <a:chExt cx="1804099" cy="924838"/>
          </a:xfrm>
        </p:grpSpPr>
        <p:sp>
          <p:nvSpPr>
            <p:cNvPr id="7" name="Freeform 7"/>
            <p:cNvSpPr/>
            <p:nvPr/>
          </p:nvSpPr>
          <p:spPr>
            <a:xfrm>
              <a:off x="0" y="0"/>
              <a:ext cx="1804099" cy="924838"/>
            </a:xfrm>
            <a:custGeom>
              <a:avLst/>
              <a:gdLst/>
              <a:ahLst/>
              <a:cxnLst/>
              <a:rect l="l" t="t" r="r" b="b"/>
              <a:pathLst>
                <a:path w="1804099" h="924838">
                  <a:moveTo>
                    <a:pt x="39282" y="0"/>
                  </a:moveTo>
                  <a:lnTo>
                    <a:pt x="1764817" y="0"/>
                  </a:lnTo>
                  <a:cubicBezTo>
                    <a:pt x="1775236" y="0"/>
                    <a:pt x="1785227" y="4139"/>
                    <a:pt x="1792594" y="11505"/>
                  </a:cubicBezTo>
                  <a:cubicBezTo>
                    <a:pt x="1799961" y="18872"/>
                    <a:pt x="1804099" y="28864"/>
                    <a:pt x="1804099" y="39282"/>
                  </a:cubicBezTo>
                  <a:lnTo>
                    <a:pt x="1804099" y="885556"/>
                  </a:lnTo>
                  <a:cubicBezTo>
                    <a:pt x="1804099" y="907251"/>
                    <a:pt x="1786512" y="924838"/>
                    <a:pt x="1764817" y="924838"/>
                  </a:cubicBezTo>
                  <a:lnTo>
                    <a:pt x="39282" y="924838"/>
                  </a:lnTo>
                  <a:cubicBezTo>
                    <a:pt x="28864" y="924838"/>
                    <a:pt x="18872" y="920700"/>
                    <a:pt x="11505" y="913333"/>
                  </a:cubicBezTo>
                  <a:cubicBezTo>
                    <a:pt x="4139" y="905966"/>
                    <a:pt x="0" y="895974"/>
                    <a:pt x="0" y="885556"/>
                  </a:cubicBezTo>
                  <a:lnTo>
                    <a:pt x="0" y="39282"/>
                  </a:lnTo>
                  <a:cubicBezTo>
                    <a:pt x="0" y="28864"/>
                    <a:pt x="4139" y="18872"/>
                    <a:pt x="11505" y="11505"/>
                  </a:cubicBezTo>
                  <a:cubicBezTo>
                    <a:pt x="18872" y="4139"/>
                    <a:pt x="28864" y="0"/>
                    <a:pt x="39282" y="0"/>
                  </a:cubicBezTo>
                  <a:close/>
                </a:path>
              </a:pathLst>
            </a:custGeom>
            <a:solidFill>
              <a:srgbClr val="FDFBFB">
                <a:alpha val="98824"/>
              </a:srgbClr>
            </a:solidFill>
            <a:ln w="47625" cap="rnd">
              <a:solidFill>
                <a:srgbClr val="12853A">
                  <a:alpha val="98824"/>
                </a:srgbClr>
              </a:solidFill>
              <a:prstDash val="solid"/>
              <a:round/>
            </a:ln>
          </p:spPr>
        </p:sp>
        <p:sp>
          <p:nvSpPr>
            <p:cNvPr id="8" name="TextBox 8"/>
            <p:cNvSpPr txBox="1"/>
            <p:nvPr/>
          </p:nvSpPr>
          <p:spPr>
            <a:xfrm>
              <a:off x="0" y="-28575"/>
              <a:ext cx="1804099" cy="953413"/>
            </a:xfrm>
            <a:prstGeom prst="rect">
              <a:avLst/>
            </a:prstGeom>
          </p:spPr>
          <p:txBody>
            <a:bodyPr lIns="25400" tIns="25400" rIns="25400" bIns="25400" rtlCol="0" anchor="ctr"/>
            <a:lstStyle/>
            <a:p>
              <a:pPr algn="ctr">
                <a:lnSpc>
                  <a:spcPts val="1300"/>
                </a:lnSpc>
              </a:pPr>
              <a:endParaRPr sz="900"/>
            </a:p>
          </p:txBody>
        </p:sp>
      </p:grpSp>
      <p:grpSp>
        <p:nvGrpSpPr>
          <p:cNvPr id="9" name="Group 9"/>
          <p:cNvGrpSpPr/>
          <p:nvPr/>
        </p:nvGrpSpPr>
        <p:grpSpPr>
          <a:xfrm>
            <a:off x="5937984" y="2635070"/>
            <a:ext cx="3060581" cy="1373051"/>
            <a:chOff x="0" y="0"/>
            <a:chExt cx="1704404" cy="764636"/>
          </a:xfrm>
        </p:grpSpPr>
        <p:sp>
          <p:nvSpPr>
            <p:cNvPr id="10" name="Freeform 10"/>
            <p:cNvSpPr/>
            <p:nvPr/>
          </p:nvSpPr>
          <p:spPr>
            <a:xfrm>
              <a:off x="0" y="0"/>
              <a:ext cx="1704404" cy="764636"/>
            </a:xfrm>
            <a:custGeom>
              <a:avLst/>
              <a:gdLst/>
              <a:ahLst/>
              <a:cxnLst/>
              <a:rect l="l" t="t" r="r" b="b"/>
              <a:pathLst>
                <a:path w="1704404" h="764636">
                  <a:moveTo>
                    <a:pt x="39208" y="0"/>
                  </a:moveTo>
                  <a:lnTo>
                    <a:pt x="1665196" y="0"/>
                  </a:lnTo>
                  <a:cubicBezTo>
                    <a:pt x="1675594" y="0"/>
                    <a:pt x="1685567" y="4131"/>
                    <a:pt x="1692920" y="11484"/>
                  </a:cubicBezTo>
                  <a:cubicBezTo>
                    <a:pt x="1700273" y="18837"/>
                    <a:pt x="1704404" y="28810"/>
                    <a:pt x="1704404" y="39208"/>
                  </a:cubicBezTo>
                  <a:lnTo>
                    <a:pt x="1704404" y="725428"/>
                  </a:lnTo>
                  <a:cubicBezTo>
                    <a:pt x="1704404" y="735827"/>
                    <a:pt x="1700273" y="745800"/>
                    <a:pt x="1692920" y="753153"/>
                  </a:cubicBezTo>
                  <a:cubicBezTo>
                    <a:pt x="1685567" y="760506"/>
                    <a:pt x="1675594" y="764636"/>
                    <a:pt x="1665196" y="764636"/>
                  </a:cubicBezTo>
                  <a:lnTo>
                    <a:pt x="39208" y="764636"/>
                  </a:lnTo>
                  <a:cubicBezTo>
                    <a:pt x="28810" y="764636"/>
                    <a:pt x="18837" y="760506"/>
                    <a:pt x="11484" y="753153"/>
                  </a:cubicBezTo>
                  <a:cubicBezTo>
                    <a:pt x="4131" y="745800"/>
                    <a:pt x="0" y="735827"/>
                    <a:pt x="0" y="725428"/>
                  </a:cubicBezTo>
                  <a:lnTo>
                    <a:pt x="0" y="39208"/>
                  </a:lnTo>
                  <a:cubicBezTo>
                    <a:pt x="0" y="28810"/>
                    <a:pt x="4131" y="18837"/>
                    <a:pt x="11484" y="11484"/>
                  </a:cubicBezTo>
                  <a:cubicBezTo>
                    <a:pt x="18837" y="4131"/>
                    <a:pt x="28810" y="0"/>
                    <a:pt x="39208" y="0"/>
                  </a:cubicBezTo>
                  <a:close/>
                </a:path>
              </a:pathLst>
            </a:custGeom>
            <a:solidFill>
              <a:srgbClr val="FDFBFB">
                <a:alpha val="98824"/>
              </a:srgbClr>
            </a:solidFill>
            <a:ln w="47625" cap="rnd">
              <a:solidFill>
                <a:srgbClr val="12853A">
                  <a:alpha val="98824"/>
                </a:srgbClr>
              </a:solidFill>
              <a:prstDash val="solid"/>
              <a:round/>
            </a:ln>
          </p:spPr>
        </p:sp>
        <p:sp>
          <p:nvSpPr>
            <p:cNvPr id="11" name="TextBox 11"/>
            <p:cNvSpPr txBox="1"/>
            <p:nvPr/>
          </p:nvSpPr>
          <p:spPr>
            <a:xfrm>
              <a:off x="0" y="-19050"/>
              <a:ext cx="1704404" cy="783686"/>
            </a:xfrm>
            <a:prstGeom prst="rect">
              <a:avLst/>
            </a:prstGeom>
          </p:spPr>
          <p:txBody>
            <a:bodyPr lIns="25400" tIns="25400" rIns="25400" bIns="25400" rtlCol="0" anchor="ctr"/>
            <a:lstStyle/>
            <a:p>
              <a:pPr algn="ctr">
                <a:lnSpc>
                  <a:spcPts val="1430"/>
                </a:lnSpc>
              </a:pPr>
              <a:endParaRPr sz="900"/>
            </a:p>
          </p:txBody>
        </p:sp>
      </p:grpSp>
      <p:sp>
        <p:nvSpPr>
          <p:cNvPr id="12" name="Freeform 12"/>
          <p:cNvSpPr/>
          <p:nvPr/>
        </p:nvSpPr>
        <p:spPr>
          <a:xfrm rot="-1885381">
            <a:off x="6070211" y="4007474"/>
            <a:ext cx="582903" cy="164670"/>
          </a:xfrm>
          <a:custGeom>
            <a:avLst/>
            <a:gdLst/>
            <a:ahLst/>
            <a:cxnLst/>
            <a:rect l="l" t="t" r="r" b="b"/>
            <a:pathLst>
              <a:path w="1165806" h="329340">
                <a:moveTo>
                  <a:pt x="0" y="0"/>
                </a:moveTo>
                <a:lnTo>
                  <a:pt x="1165805" y="0"/>
                </a:lnTo>
                <a:lnTo>
                  <a:pt x="1165805" y="329340"/>
                </a:lnTo>
                <a:lnTo>
                  <a:pt x="0" y="3293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857554" y="1324620"/>
            <a:ext cx="7502675" cy="784767"/>
          </a:xfrm>
          <a:prstGeom prst="rect">
            <a:avLst/>
          </a:prstGeom>
        </p:spPr>
        <p:txBody>
          <a:bodyPr wrap="square" lIns="0" tIns="0" rIns="0" bIns="0" rtlCol="0" anchor="t">
            <a:spAutoFit/>
          </a:bodyPr>
          <a:lstStyle/>
          <a:p>
            <a:pPr algn="ctr">
              <a:lnSpc>
                <a:spcPts val="6508"/>
              </a:lnSpc>
              <a:spcBef>
                <a:spcPct val="0"/>
              </a:spcBef>
            </a:pPr>
            <a:r>
              <a:rPr lang="en-US" sz="4715" spc="462" dirty="0">
                <a:solidFill>
                  <a:srgbClr val="231F20"/>
                </a:solidFill>
                <a:latin typeface="Comic Sans MS" panose="030F0702030302020204" pitchFamily="66" charset="0"/>
                <a:ea typeface="Oswald Bold" panose="00000800000000000000"/>
                <a:cs typeface="Oswald Bold" panose="00000800000000000000"/>
                <a:sym typeface="Oswald Bold" panose="00000800000000000000"/>
              </a:rPr>
              <a:t>EXAMPLES OF TADs</a:t>
            </a:r>
          </a:p>
        </p:txBody>
      </p:sp>
      <p:sp>
        <p:nvSpPr>
          <p:cNvPr id="14" name="TextBox 14"/>
          <p:cNvSpPr txBox="1"/>
          <p:nvPr/>
        </p:nvSpPr>
        <p:spPr>
          <a:xfrm>
            <a:off x="466475" y="2644410"/>
            <a:ext cx="2619343" cy="956737"/>
          </a:xfrm>
          <a:prstGeom prst="rect">
            <a:avLst/>
          </a:prstGeom>
        </p:spPr>
        <p:txBody>
          <a:bodyPr lIns="0" tIns="0" rIns="0" bIns="0" rtlCol="0" anchor="t">
            <a:spAutoFit/>
          </a:bodyPr>
          <a:lstStyle/>
          <a:p>
            <a:pPr marL="288940" lvl="1" indent="-144470" algn="ctr">
              <a:lnSpc>
                <a:spcPts val="1875"/>
              </a:lnSpc>
              <a:buFont typeface="Arial" panose="020B0604020202020204"/>
              <a:buChar char="•"/>
            </a:pPr>
            <a:r>
              <a:rPr lang="en-US" sz="1337" dirty="0">
                <a:solidFill>
                  <a:srgbClr val="100F0D"/>
                </a:solidFill>
                <a:latin typeface="Comic Sans MS" panose="030F0702030302020204" pitchFamily="66" charset="0"/>
                <a:ea typeface="Montserrat Light Bold" panose="00000800000000000000"/>
                <a:cs typeface="Montserrat Light Bold" panose="00000800000000000000"/>
                <a:sym typeface="Montserrat Light Bold" panose="00000800000000000000"/>
              </a:rPr>
              <a:t>Newcastle Disease (NCD)</a:t>
            </a:r>
          </a:p>
          <a:p>
            <a:pPr marL="288940" lvl="1" indent="-144470" algn="ctr">
              <a:lnSpc>
                <a:spcPts val="1875"/>
              </a:lnSpc>
              <a:buFont typeface="Arial" panose="020B0604020202020204"/>
              <a:buChar char="•"/>
            </a:pPr>
            <a:r>
              <a:rPr lang="en-US" sz="1337" dirty="0" err="1">
                <a:solidFill>
                  <a:srgbClr val="100F0D"/>
                </a:solidFill>
                <a:latin typeface="Comic Sans MS" panose="030F0702030302020204" pitchFamily="66" charset="0"/>
                <a:ea typeface="Montserrat Light Bold" panose="00000800000000000000"/>
                <a:cs typeface="Montserrat Light Bold" panose="00000800000000000000"/>
                <a:sym typeface="Montserrat Light Bold" panose="00000800000000000000"/>
              </a:rPr>
              <a:t>Peste</a:t>
            </a:r>
            <a:r>
              <a:rPr lang="en-US" sz="1337" dirty="0">
                <a:solidFill>
                  <a:srgbClr val="100F0D"/>
                </a:solidFill>
                <a:latin typeface="Comic Sans MS" panose="030F0702030302020204" pitchFamily="66" charset="0"/>
                <a:ea typeface="Montserrat Light Bold" panose="00000800000000000000"/>
                <a:cs typeface="Montserrat Light Bold" panose="00000800000000000000"/>
                <a:sym typeface="Montserrat Light Bold" panose="00000800000000000000"/>
              </a:rPr>
              <a:t> des Petits Ruminants (PPR) </a:t>
            </a:r>
          </a:p>
          <a:p>
            <a:pPr marL="288940" lvl="1" indent="-144470" algn="ctr">
              <a:lnSpc>
                <a:spcPts val="1875"/>
              </a:lnSpc>
              <a:buFont typeface="Arial" panose="020B0604020202020204"/>
              <a:buChar char="•"/>
            </a:pPr>
            <a:endParaRPr lang="en-US" sz="1337" dirty="0">
              <a:solidFill>
                <a:srgbClr val="100F0D"/>
              </a:solidFill>
              <a:latin typeface="Comic Sans MS" panose="030F0702030302020204" pitchFamily="66" charset="0"/>
              <a:ea typeface="Montserrat Light Bold" panose="00000800000000000000"/>
              <a:cs typeface="Montserrat Light Bold" panose="00000800000000000000"/>
              <a:sym typeface="Montserrat Light Bold" panose="00000800000000000000"/>
            </a:endParaRPr>
          </a:p>
        </p:txBody>
      </p:sp>
      <p:sp>
        <p:nvSpPr>
          <p:cNvPr id="15" name="TextBox 15"/>
          <p:cNvSpPr txBox="1"/>
          <p:nvPr/>
        </p:nvSpPr>
        <p:spPr>
          <a:xfrm>
            <a:off x="3676602" y="4263724"/>
            <a:ext cx="2571376" cy="790601"/>
          </a:xfrm>
          <a:prstGeom prst="rect">
            <a:avLst/>
          </a:prstGeom>
        </p:spPr>
        <p:txBody>
          <a:bodyPr lIns="0" tIns="0" rIns="0" bIns="0" rtlCol="0" anchor="t">
            <a:spAutoFit/>
          </a:bodyPr>
          <a:lstStyle/>
          <a:p>
            <a:pPr marL="319103" lvl="1" indent="-159710" algn="ctr">
              <a:lnSpc>
                <a:spcPts val="2070"/>
              </a:lnSpc>
              <a:buFont typeface="Arial" panose="020B0604020202020204"/>
              <a:buChar char="•"/>
            </a:pPr>
            <a:r>
              <a:rPr lang="en-US" sz="1478" dirty="0">
                <a:solidFill>
                  <a:srgbClr val="100F0D"/>
                </a:solidFill>
                <a:latin typeface="Comic Sans MS" panose="030F0702030302020204" pitchFamily="66" charset="0"/>
                <a:ea typeface="Montserrat Light Bold" panose="00000800000000000000"/>
                <a:cs typeface="Montserrat Light Bold" panose="00000800000000000000"/>
                <a:sym typeface="Montserrat Light Bold" panose="00000800000000000000"/>
              </a:rPr>
              <a:t>Contagious Bovine Pleuropneumonia (CBPP)</a:t>
            </a:r>
          </a:p>
          <a:p>
            <a:pPr marL="319103" lvl="1" indent="-159710" algn="ctr">
              <a:lnSpc>
                <a:spcPts val="2070"/>
              </a:lnSpc>
              <a:buFont typeface="Arial" panose="020B0604020202020204"/>
              <a:buChar char="•"/>
            </a:pPr>
            <a:r>
              <a:rPr lang="en-US" sz="1478" dirty="0">
                <a:solidFill>
                  <a:srgbClr val="100F0D"/>
                </a:solidFill>
                <a:latin typeface="Comic Sans MS" panose="030F0702030302020204" pitchFamily="66" charset="0"/>
                <a:ea typeface="Montserrat Light Bold" panose="00000800000000000000"/>
                <a:cs typeface="Montserrat Light Bold" panose="00000800000000000000"/>
                <a:sym typeface="Montserrat Light Bold" panose="00000800000000000000"/>
              </a:rPr>
              <a:t>Anthrax</a:t>
            </a:r>
          </a:p>
        </p:txBody>
      </p:sp>
      <p:sp>
        <p:nvSpPr>
          <p:cNvPr id="16" name="TextBox 16"/>
          <p:cNvSpPr txBox="1"/>
          <p:nvPr/>
        </p:nvSpPr>
        <p:spPr>
          <a:xfrm>
            <a:off x="6068492" y="2930371"/>
            <a:ext cx="2778765" cy="751937"/>
          </a:xfrm>
          <a:prstGeom prst="rect">
            <a:avLst/>
          </a:prstGeom>
        </p:spPr>
        <p:txBody>
          <a:bodyPr lIns="0" tIns="0" rIns="0" bIns="0" rtlCol="0" anchor="t">
            <a:spAutoFit/>
          </a:bodyPr>
          <a:lstStyle/>
          <a:p>
            <a:pPr marL="312753" lvl="1" indent="-156536" algn="ctr">
              <a:lnSpc>
                <a:spcPts val="2027"/>
              </a:lnSpc>
              <a:buFont typeface="Arial" panose="020B0604020202020204"/>
              <a:buChar char="•"/>
            </a:pPr>
            <a:r>
              <a:rPr lang="en-US" sz="1448" dirty="0">
                <a:solidFill>
                  <a:srgbClr val="100F0D"/>
                </a:solidFill>
                <a:latin typeface="Comic Sans MS" panose="030F0702030302020204" pitchFamily="66" charset="0"/>
                <a:ea typeface="Montserrat Light Bold" panose="00000800000000000000"/>
                <a:cs typeface="Montserrat Light Bold" panose="00000800000000000000"/>
                <a:sym typeface="Montserrat Light Bold" panose="00000800000000000000"/>
              </a:rPr>
              <a:t>Foot and Mouth Disease (FMD) </a:t>
            </a:r>
          </a:p>
          <a:p>
            <a:pPr marL="312753" lvl="1" indent="-156536" algn="ctr">
              <a:lnSpc>
                <a:spcPts val="2027"/>
              </a:lnSpc>
              <a:buFont typeface="Arial" panose="020B0604020202020204"/>
              <a:buChar char="•"/>
            </a:pPr>
            <a:r>
              <a:rPr lang="en-US" sz="1448" dirty="0">
                <a:solidFill>
                  <a:srgbClr val="100F0D"/>
                </a:solidFill>
                <a:latin typeface="Comic Sans MS" panose="030F0702030302020204" pitchFamily="66" charset="0"/>
                <a:ea typeface="Montserrat Light Bold" panose="00000800000000000000"/>
                <a:cs typeface="Montserrat Light Bold" panose="00000800000000000000"/>
                <a:sym typeface="Montserrat Light Bold" panose="00000800000000000000"/>
              </a:rPr>
              <a:t>African Swine Fever (ASF)</a:t>
            </a:r>
          </a:p>
        </p:txBody>
      </p:sp>
      <p:sp>
        <p:nvSpPr>
          <p:cNvPr id="17" name="Freeform 17"/>
          <p:cNvSpPr/>
          <p:nvPr/>
        </p:nvSpPr>
        <p:spPr>
          <a:xfrm rot="-8970905" flipH="1">
            <a:off x="3137293" y="3861700"/>
            <a:ext cx="595163" cy="168134"/>
          </a:xfrm>
          <a:custGeom>
            <a:avLst/>
            <a:gdLst/>
            <a:ahLst/>
            <a:cxnLst/>
            <a:rect l="l" t="t" r="r" b="b"/>
            <a:pathLst>
              <a:path w="1190326" h="336267">
                <a:moveTo>
                  <a:pt x="1190326" y="0"/>
                </a:moveTo>
                <a:lnTo>
                  <a:pt x="0" y="0"/>
                </a:lnTo>
                <a:lnTo>
                  <a:pt x="0" y="336267"/>
                </a:lnTo>
                <a:lnTo>
                  <a:pt x="1190326" y="336267"/>
                </a:lnTo>
                <a:lnTo>
                  <a:pt x="1190326"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Freeform 18"/>
          <p:cNvSpPr/>
          <p:nvPr/>
        </p:nvSpPr>
        <p:spPr>
          <a:xfrm rot="887923">
            <a:off x="-394017" y="4155123"/>
            <a:ext cx="1992947" cy="3734753"/>
          </a:xfrm>
          <a:custGeom>
            <a:avLst/>
            <a:gdLst/>
            <a:ahLst/>
            <a:cxnLst/>
            <a:rect l="l" t="t" r="r" b="b"/>
            <a:pathLst>
              <a:path w="13977230" h="14342307">
                <a:moveTo>
                  <a:pt x="0" y="0"/>
                </a:moveTo>
                <a:lnTo>
                  <a:pt x="13977231" y="0"/>
                </a:lnTo>
                <a:lnTo>
                  <a:pt x="13977231"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9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57200" y="2019301"/>
            <a:ext cx="4305300" cy="462050"/>
          </a:xfrm>
          <a:prstGeom prst="rect">
            <a:avLst/>
          </a:prstGeom>
        </p:spPr>
        <p:txBody>
          <a:bodyPr wrap="square" lIns="0" tIns="0" rIns="0" bIns="0" rtlCol="0" anchor="t">
            <a:spAutoFit/>
          </a:bodyPr>
          <a:lstStyle/>
          <a:p>
            <a:pPr algn="ctr">
              <a:lnSpc>
                <a:spcPts val="4107"/>
              </a:lnSpc>
            </a:pPr>
            <a:endParaRPr lang="en-US" sz="2000" dirty="0">
              <a:solidFill>
                <a:srgbClr val="000000"/>
              </a:solidFill>
              <a:latin typeface="Handyman"/>
            </a:endParaRPr>
          </a:p>
        </p:txBody>
      </p:sp>
      <p:pic>
        <p:nvPicPr>
          <p:cNvPr id="10" name="Picture 9"/>
          <p:cNvPicPr/>
          <p:nvPr/>
        </p:nvPicPr>
        <p:blipFill rotWithShape="1">
          <a:blip r:embed="rId2" cstate="print">
            <a:extLst>
              <a:ext uri="{28A0092B-C50C-407E-A947-70E740481C1C}">
                <a14:useLocalDpi xmlns:a14="http://schemas.microsoft.com/office/drawing/2010/main" val="0"/>
              </a:ext>
            </a:extLst>
          </a:blip>
          <a:srcRect t="6564"/>
          <a:stretch/>
        </p:blipFill>
        <p:spPr bwMode="auto">
          <a:xfrm>
            <a:off x="5753100" y="1676401"/>
            <a:ext cx="3390900" cy="3619500"/>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0" y="-99392"/>
            <a:ext cx="5943600" cy="7148111"/>
          </a:xfrm>
          <a:prstGeom prst="rect">
            <a:avLst/>
          </a:prstGeom>
        </p:spPr>
        <p:txBody>
          <a:bodyPr wrap="square">
            <a:spAutoFit/>
          </a:bodyPr>
          <a:lstStyle/>
          <a:p>
            <a:r>
              <a:rPr lang="en-US" sz="2800" b="1" dirty="0">
                <a:solidFill>
                  <a:srgbClr val="000000"/>
                </a:solidFill>
                <a:latin typeface="Comic Sans MS" panose="030F0702030302020204" pitchFamily="66" charset="0"/>
                <a:ea typeface="Tahoma" panose="020B0604030504040204" pitchFamily="34" charset="0"/>
                <a:cs typeface="Tahoma" panose="020B0604030504040204" pitchFamily="34" charset="0"/>
              </a:rPr>
              <a:t>      What are Zoonoses</a:t>
            </a:r>
            <a:r>
              <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rPr>
              <a:t>?</a:t>
            </a:r>
          </a:p>
          <a:p>
            <a:endParaRPr lang="en-US" sz="2800" dirty="0">
              <a:latin typeface="Comic Sans MS" panose="030F0702030302020204" pitchFamily="66"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q"/>
            </a:pPr>
            <a:r>
              <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rPr>
              <a:t>Communicable/infectious diseases. </a:t>
            </a:r>
          </a:p>
          <a:p>
            <a:endPar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q"/>
            </a:pPr>
            <a:r>
              <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rPr>
              <a:t>Shared between human and animal populations.</a:t>
            </a:r>
          </a:p>
          <a:p>
            <a:endPar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q"/>
            </a:pPr>
            <a:r>
              <a:rPr lang="en-US" sz="2800" dirty="0">
                <a:solidFill>
                  <a:srgbClr val="000000"/>
                </a:solidFill>
                <a:latin typeface="Comic Sans MS" panose="030F0702030302020204" pitchFamily="66" charset="0"/>
                <a:ea typeface="Public Sans Bold"/>
                <a:cs typeface="Public Sans Bold"/>
                <a:sym typeface="Public Sans Bold"/>
              </a:rPr>
              <a:t>75% of emerging infectious diseases of humans are from animal origin.</a:t>
            </a:r>
            <a:endPar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q"/>
            </a:pPr>
            <a:endPar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q"/>
            </a:pPr>
            <a:r>
              <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rPr>
              <a:t>Zoonotic outbreaks occur when these diseases spread among human populations in increasing numbers.</a:t>
            </a:r>
          </a:p>
          <a:p>
            <a:pPr marL="285750" indent="-285750">
              <a:buFont typeface="Wingdings" panose="05000000000000000000" pitchFamily="2" charset="2"/>
              <a:buChar char="q"/>
            </a:pPr>
            <a:endParaRPr lang="en-US" sz="1050" dirty="0">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56792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57200" y="2019301"/>
            <a:ext cx="4305300" cy="462050"/>
          </a:xfrm>
          <a:prstGeom prst="rect">
            <a:avLst/>
          </a:prstGeom>
        </p:spPr>
        <p:txBody>
          <a:bodyPr wrap="square" lIns="0" tIns="0" rIns="0" bIns="0" rtlCol="0" anchor="t">
            <a:spAutoFit/>
          </a:bodyPr>
          <a:lstStyle/>
          <a:p>
            <a:pPr algn="ctr">
              <a:lnSpc>
                <a:spcPts val="4107"/>
              </a:lnSpc>
            </a:pPr>
            <a:endParaRPr lang="en-US" sz="2000" dirty="0">
              <a:solidFill>
                <a:srgbClr val="000000"/>
              </a:solidFill>
              <a:latin typeface="Handyman"/>
            </a:endParaRPr>
          </a:p>
        </p:txBody>
      </p:sp>
      <p:pic>
        <p:nvPicPr>
          <p:cNvPr id="10" name="Picture 9"/>
          <p:cNvPicPr/>
          <p:nvPr/>
        </p:nvPicPr>
        <p:blipFill rotWithShape="1">
          <a:blip r:embed="rId2" cstate="print">
            <a:extLst>
              <a:ext uri="{28A0092B-C50C-407E-A947-70E740481C1C}">
                <a14:useLocalDpi xmlns:a14="http://schemas.microsoft.com/office/drawing/2010/main" val="0"/>
              </a:ext>
            </a:extLst>
          </a:blip>
          <a:srcRect t="6564"/>
          <a:stretch/>
        </p:blipFill>
        <p:spPr bwMode="auto">
          <a:xfrm>
            <a:off x="5219700" y="1577696"/>
            <a:ext cx="3810000" cy="4012467"/>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38100" y="876300"/>
            <a:ext cx="5298482" cy="5770811"/>
          </a:xfrm>
          <a:prstGeom prst="rect">
            <a:avLst/>
          </a:prstGeom>
        </p:spPr>
        <p:txBody>
          <a:bodyPr wrap="square">
            <a:spAutoFit/>
          </a:bodyPr>
          <a:lstStyle/>
          <a:p>
            <a:pPr algn="just"/>
            <a:r>
              <a:rPr lang="en-US" sz="2400" b="1" dirty="0">
                <a:solidFill>
                  <a:srgbClr val="000000"/>
                </a:solidFill>
                <a:latin typeface="Comic Sans MS" panose="030F0702030302020204" pitchFamily="66" charset="0"/>
                <a:ea typeface="Tahoma" panose="020B0604030504040204" pitchFamily="34" charset="0"/>
                <a:cs typeface="Tahoma" panose="020B0604030504040204" pitchFamily="34" charset="0"/>
              </a:rPr>
              <a:t>Examples of such  deadly diseases includes:</a:t>
            </a:r>
          </a:p>
          <a:p>
            <a:pPr algn="just"/>
            <a:endParaRPr lang="en-US" sz="2400" dirty="0">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Rabies  </a:t>
            </a:r>
          </a:p>
          <a:p>
            <a:pPr algn="just"/>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Corona Virus Disease-19 (COVID-19)</a:t>
            </a:r>
          </a:p>
          <a:p>
            <a:pPr algn="just"/>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 Lassa Fever</a:t>
            </a:r>
          </a:p>
          <a:p>
            <a:pPr algn="just"/>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Avian Influenza (Bird Flu)</a:t>
            </a:r>
          </a:p>
          <a:p>
            <a:pPr marL="285750" indent="-285750" algn="just">
              <a:buFont typeface="Wingdings" panose="05000000000000000000" pitchFamily="2" charset="2"/>
              <a:buChar char="q"/>
            </a:pPr>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Ebola Virus Disease</a:t>
            </a:r>
          </a:p>
          <a:p>
            <a:pPr marL="285750" indent="-285750" algn="just">
              <a:buFont typeface="Wingdings" panose="05000000000000000000" pitchFamily="2" charset="2"/>
              <a:buChar char="q"/>
            </a:pPr>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Monkey Pox Virus</a:t>
            </a:r>
          </a:p>
          <a:p>
            <a:pPr marL="285750" indent="-285750" algn="just">
              <a:buFont typeface="Wingdings" panose="05000000000000000000" pitchFamily="2" charset="2"/>
              <a:buChar char="q"/>
            </a:pPr>
            <a:endParaRPr lang="en-US" sz="1000" dirty="0">
              <a:latin typeface="Comic Sans MS" panose="030F0702030302020204" pitchFamily="66"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3432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B26239-F497-0ED7-6700-979DF5268795}"/>
              </a:ext>
            </a:extLst>
          </p:cNvPr>
          <p:cNvSpPr txBox="1"/>
          <p:nvPr/>
        </p:nvSpPr>
        <p:spPr>
          <a:xfrm>
            <a:off x="0" y="-459432"/>
            <a:ext cx="9144000" cy="7109639"/>
          </a:xfrm>
          <a:prstGeom prst="rect">
            <a:avLst/>
          </a:prstGeom>
          <a:noFill/>
        </p:spPr>
        <p:txBody>
          <a:bodyPr wrap="square">
            <a:spAutoFit/>
          </a:bodyPr>
          <a:lstStyle/>
          <a:p>
            <a:pPr algn="just"/>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algn="just"/>
            <a:r>
              <a:rPr lang="en-US" sz="2400" b="1" dirty="0">
                <a:solidFill>
                  <a:srgbClr val="000000"/>
                </a:solidFill>
                <a:latin typeface="Comic Sans MS" panose="030F0702030302020204" pitchFamily="66" charset="0"/>
                <a:ea typeface="Tahoma" panose="020B0604030504040204" pitchFamily="34" charset="0"/>
                <a:cs typeface="Tahoma" panose="020B0604030504040204" pitchFamily="34" charset="0"/>
              </a:rPr>
              <a:t>RISK FACTORS FOR ZOONOTIC DISEASE OUTBREAK</a:t>
            </a:r>
          </a:p>
          <a:p>
            <a:pPr algn="just"/>
            <a:endParaRPr lang="en-US" sz="2400" b="1"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Increase in international travels.</a:t>
            </a:r>
          </a:p>
          <a:p>
            <a:pPr algn="just"/>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 Methods of husbandry management of food animals.</a:t>
            </a:r>
          </a:p>
          <a:p>
            <a:pPr algn="just"/>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Destruction rate of natural habitats (Ecosystem).</a:t>
            </a:r>
          </a:p>
          <a:p>
            <a:pPr marL="285750" indent="-285750" algn="just">
              <a:buFont typeface="Wingdings" panose="05000000000000000000" pitchFamily="2" charset="2"/>
              <a:buChar char="q"/>
            </a:pPr>
            <a:endParaRPr lang="en-US" sz="2400" b="1"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Agricultural practices (</a:t>
            </a:r>
            <a:r>
              <a:rPr lang="en-US" sz="2400" dirty="0" err="1">
                <a:solidFill>
                  <a:srgbClr val="000000"/>
                </a:solidFill>
                <a:latin typeface="Comic Sans MS" panose="030F0702030302020204" pitchFamily="66" charset="0"/>
                <a:ea typeface="Tahoma" panose="020B0604030504040204" pitchFamily="34" charset="0"/>
                <a:cs typeface="Tahoma" panose="020B0604030504040204" pitchFamily="34" charset="0"/>
              </a:rPr>
              <a:t>i.e</a:t>
            </a: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 Poor biosecurity and AMR in livestock).</a:t>
            </a:r>
          </a:p>
          <a:p>
            <a:pPr marL="285750" indent="-285750" algn="just">
              <a:buFont typeface="Wingdings" panose="05000000000000000000" pitchFamily="2" charset="2"/>
              <a:buChar char="q"/>
            </a:pPr>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Wildlife trade and consumption.</a:t>
            </a:r>
          </a:p>
          <a:p>
            <a:pPr marL="285750" indent="-285750" algn="just">
              <a:buFont typeface="Wingdings" panose="05000000000000000000" pitchFamily="2" charset="2"/>
              <a:buChar char="q"/>
            </a:pPr>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Climate and seasonal changes  (Temperature and humidity).</a:t>
            </a:r>
          </a:p>
          <a:p>
            <a:pPr marL="285750" indent="-285750" algn="just">
              <a:buFont typeface="Wingdings" panose="05000000000000000000" pitchFamily="2" charset="2"/>
              <a:buChar char="q"/>
            </a:pPr>
            <a:endPar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Socioeconomic and cultural factors (Poor sanitation </a:t>
            </a:r>
            <a:r>
              <a:rPr lang="en-US" sz="2400" dirty="0" err="1">
                <a:solidFill>
                  <a:srgbClr val="000000"/>
                </a:solidFill>
                <a:latin typeface="Comic Sans MS" panose="030F0702030302020204" pitchFamily="66" charset="0"/>
                <a:ea typeface="Tahoma" panose="020B0604030504040204" pitchFamily="34" charset="0"/>
                <a:cs typeface="Tahoma" panose="020B0604030504040204" pitchFamily="34" charset="0"/>
              </a:rPr>
              <a:t>etc</a:t>
            </a:r>
            <a:r>
              <a:rPr lang="en-US" sz="2400" dirty="0">
                <a:solidFill>
                  <a:srgbClr val="000000"/>
                </a:solidFill>
                <a:latin typeface="Comic Sans MS" panose="030F0702030302020204" pitchFamily="66" charset="0"/>
                <a:ea typeface="Tahoma" panose="020B0604030504040204" pitchFamily="34" charset="0"/>
                <a:cs typeface="Tahoma" panose="020B0604030504040204" pitchFamily="34" charset="0"/>
              </a:rPr>
              <a:t>).</a:t>
            </a:r>
          </a:p>
          <a:p>
            <a:pPr algn="just"/>
            <a:endParaRPr lang="en-US" sz="2400" b="1" dirty="0">
              <a:solidFill>
                <a:srgbClr val="000000"/>
              </a:solidFill>
              <a:latin typeface="Comic Sans MS" panose="030F0702030302020204" pitchFamily="66" charset="0"/>
            </a:endParaRPr>
          </a:p>
        </p:txBody>
      </p:sp>
    </p:spTree>
    <p:extLst>
      <p:ext uri="{BB962C8B-B14F-4D97-AF65-F5344CB8AC3E}">
        <p14:creationId xmlns:p14="http://schemas.microsoft.com/office/powerpoint/2010/main" val="522810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57200" y="2019301"/>
            <a:ext cx="4305300" cy="462050"/>
          </a:xfrm>
          <a:prstGeom prst="rect">
            <a:avLst/>
          </a:prstGeom>
        </p:spPr>
        <p:txBody>
          <a:bodyPr wrap="square" lIns="0" tIns="0" rIns="0" bIns="0" rtlCol="0" anchor="t">
            <a:spAutoFit/>
          </a:bodyPr>
          <a:lstStyle/>
          <a:p>
            <a:pPr algn="ctr">
              <a:lnSpc>
                <a:spcPts val="4107"/>
              </a:lnSpc>
            </a:pPr>
            <a:endParaRPr lang="en-US" sz="2000" dirty="0">
              <a:solidFill>
                <a:srgbClr val="000000"/>
              </a:solidFill>
              <a:latin typeface="Handyman"/>
            </a:endParaRPr>
          </a:p>
        </p:txBody>
      </p:sp>
      <p:sp>
        <p:nvSpPr>
          <p:cNvPr id="9" name="Rectangle 8"/>
          <p:cNvSpPr/>
          <p:nvPr/>
        </p:nvSpPr>
        <p:spPr>
          <a:xfrm>
            <a:off x="234908" y="332656"/>
            <a:ext cx="8832892" cy="2831544"/>
          </a:xfrm>
          <a:prstGeom prst="rect">
            <a:avLst/>
          </a:prstGeom>
        </p:spPr>
        <p:txBody>
          <a:bodyPr wrap="square">
            <a:spAutoFit/>
          </a:bodyPr>
          <a:lstStyle/>
          <a:p>
            <a:pPr marL="285750" indent="-285750" algn="just">
              <a:buFont typeface="Wingdings" panose="05000000000000000000" pitchFamily="2" charset="2"/>
              <a:buChar char="q"/>
            </a:pPr>
            <a:r>
              <a:rPr lang="en-US" sz="2800" b="1" dirty="0">
                <a:solidFill>
                  <a:srgbClr val="000000"/>
                </a:solidFill>
                <a:latin typeface="Comic Sans MS" panose="030F0702030302020204" pitchFamily="66" charset="0"/>
              </a:rPr>
              <a:t> </a:t>
            </a:r>
            <a:r>
              <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rPr>
              <a:t>Zoonotic  diseases cause high economic impact and huge burden on  public health. </a:t>
            </a:r>
          </a:p>
          <a:p>
            <a:pPr algn="just"/>
            <a:endParaRPr lang="en-US" sz="2800" dirty="0">
              <a:latin typeface="Comic Sans MS" panose="030F0702030302020204" pitchFamily="66" charset="0"/>
              <a:ea typeface="Tahoma" panose="020B0604030504040204" pitchFamily="34" charset="0"/>
              <a:cs typeface="Tahoma" panose="020B0604030504040204" pitchFamily="34" charset="0"/>
            </a:endParaRPr>
          </a:p>
          <a:p>
            <a:pPr marL="285750" indent="-285750" algn="just">
              <a:buFont typeface="Wingdings" panose="05000000000000000000" pitchFamily="2" charset="2"/>
              <a:buChar char="q"/>
            </a:pPr>
            <a:r>
              <a:rPr lang="en-US" sz="2800" dirty="0">
                <a:solidFill>
                  <a:srgbClr val="000000"/>
                </a:solidFill>
                <a:latin typeface="Comic Sans MS" panose="030F0702030302020204" pitchFamily="66" charset="0"/>
                <a:ea typeface="Tahoma" panose="020B0604030504040204" pitchFamily="34" charset="0"/>
                <a:cs typeface="Tahoma" panose="020B0604030504040204" pitchFamily="34" charset="0"/>
              </a:rPr>
              <a:t>The risk of zoonoses is high due to increasing  interaction between humans and animals. </a:t>
            </a:r>
          </a:p>
          <a:p>
            <a:pPr algn="just"/>
            <a:endParaRPr lang="en-US" sz="2800" b="1" dirty="0">
              <a:solidFill>
                <a:srgbClr val="000000"/>
              </a:solidFill>
              <a:latin typeface="Comic Sans MS" panose="030F0702030302020204" pitchFamily="66" charset="0"/>
            </a:endParaRPr>
          </a:p>
          <a:p>
            <a:pPr marL="285750" indent="-285750" algn="just">
              <a:buFont typeface="Wingdings" panose="05000000000000000000" pitchFamily="2" charset="2"/>
              <a:buChar char="q"/>
            </a:pPr>
            <a:endParaRPr lang="en-US" sz="1050" dirty="0">
              <a:latin typeface="Comic Sans MS" panose="030F0702030302020204" pitchFamily="66" charset="0"/>
            </a:endParaRPr>
          </a:p>
        </p:txBody>
      </p:sp>
      <p:pic>
        <p:nvPicPr>
          <p:cNvPr id="3" name="Picture 3">
            <a:extLst>
              <a:ext uri="{FF2B5EF4-FFF2-40B4-BE49-F238E27FC236}">
                <a16:creationId xmlns:a16="http://schemas.microsoft.com/office/drawing/2014/main" id="{D2D7A16F-6AA6-05AD-25B5-32FEBD81BE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95601"/>
            <a:ext cx="47625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a:extLst>
              <a:ext uri="{FF2B5EF4-FFF2-40B4-BE49-F238E27FC236}">
                <a16:creationId xmlns:a16="http://schemas.microsoft.com/office/drawing/2014/main" id="{CC6E9E29-AD2D-D401-463C-B3BD7290E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0757" y="2895601"/>
            <a:ext cx="4363244"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9395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D96A65-6B66-210B-5838-2BD3BB86C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2788152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5E3A15E-B7AA-718C-4FF1-E59209BB6B63}"/>
              </a:ext>
            </a:extLst>
          </p:cNvPr>
          <p:cNvSpPr>
            <a:spLocks noGrp="1"/>
          </p:cNvSpPr>
          <p:nvPr>
            <p:ph type="title"/>
          </p:nvPr>
        </p:nvSpPr>
        <p:spPr>
          <a:xfrm>
            <a:off x="1066800" y="5295900"/>
            <a:ext cx="6172200" cy="571500"/>
          </a:xfrm>
        </p:spPr>
        <p:txBody>
          <a:bodyPr>
            <a:normAutofit fontScale="90000"/>
          </a:bodyPr>
          <a:lstStyle/>
          <a:p>
            <a:r>
              <a:rPr lang="en-US" sz="2700" b="1" dirty="0">
                <a:latin typeface="Comic Sans MS" panose="030F0702030302020204" pitchFamily="66" charset="0"/>
              </a:rPr>
              <a:t>Typical Monkey pox lesions in humans</a:t>
            </a:r>
          </a:p>
        </p:txBody>
      </p:sp>
      <p:pic>
        <p:nvPicPr>
          <p:cNvPr id="4" name="Picture 3">
            <a:extLst>
              <a:ext uri="{FF2B5EF4-FFF2-40B4-BE49-F238E27FC236}">
                <a16:creationId xmlns:a16="http://schemas.microsoft.com/office/drawing/2014/main" id="{3D823494-D2C8-779F-3C85-449E4908BD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104900"/>
            <a:ext cx="5116545" cy="4229100"/>
          </a:xfrm>
          <a:prstGeom prst="rect">
            <a:avLst/>
          </a:prstGeom>
        </p:spPr>
      </p:pic>
      <p:pic>
        <p:nvPicPr>
          <p:cNvPr id="6" name="Picture 5">
            <a:extLst>
              <a:ext uri="{FF2B5EF4-FFF2-40B4-BE49-F238E27FC236}">
                <a16:creationId xmlns:a16="http://schemas.microsoft.com/office/drawing/2014/main" id="{E33FCAE1-C1AC-8196-2257-04F0900FD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1100" y="1190625"/>
            <a:ext cx="4076700" cy="3990975"/>
          </a:xfrm>
          <a:prstGeom prst="rect">
            <a:avLst/>
          </a:prstGeom>
        </p:spPr>
      </p:pic>
    </p:spTree>
    <p:extLst>
      <p:ext uri="{BB962C8B-B14F-4D97-AF65-F5344CB8AC3E}">
        <p14:creationId xmlns:p14="http://schemas.microsoft.com/office/powerpoint/2010/main" val="210006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B6EF14-4C67-3C19-4E20-E97CD1EB0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57250"/>
            <a:ext cx="9310862" cy="5314950"/>
          </a:xfrm>
          <a:prstGeom prst="rect">
            <a:avLst/>
          </a:prstGeom>
        </p:spPr>
      </p:pic>
    </p:spTree>
    <p:extLst>
      <p:ext uri="{BB962C8B-B14F-4D97-AF65-F5344CB8AC3E}">
        <p14:creationId xmlns:p14="http://schemas.microsoft.com/office/powerpoint/2010/main" val="781794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259FCA3-3ADC-3C2C-5C2E-479524742CFC}"/>
              </a:ext>
            </a:extLst>
          </p:cNvPr>
          <p:cNvSpPr>
            <a:spLocks noGrp="1"/>
          </p:cNvSpPr>
          <p:nvPr>
            <p:ph type="title"/>
          </p:nvPr>
        </p:nvSpPr>
        <p:spPr>
          <a:xfrm>
            <a:off x="838200" y="5372100"/>
            <a:ext cx="6667500" cy="571500"/>
          </a:xfrm>
        </p:spPr>
        <p:txBody>
          <a:bodyPr>
            <a:normAutofit fontScale="90000"/>
          </a:bodyPr>
          <a:lstStyle/>
          <a:p>
            <a:r>
              <a:rPr lang="en-US" sz="2700" b="1" dirty="0">
                <a:latin typeface="Comic Sans MS" panose="030F0702030302020204" pitchFamily="66" charset="0"/>
              </a:rPr>
              <a:t>Multimammate Rat (</a:t>
            </a:r>
            <a:r>
              <a:rPr lang="en-US" sz="2700" b="1" i="1" dirty="0" err="1">
                <a:latin typeface="Comic Sans MS" panose="030F0702030302020204" pitchFamily="66" charset="0"/>
              </a:rPr>
              <a:t>Mastomys</a:t>
            </a:r>
            <a:r>
              <a:rPr lang="en-US" sz="2700" b="1" i="1" dirty="0">
                <a:latin typeface="Comic Sans MS" panose="030F0702030302020204" pitchFamily="66" charset="0"/>
              </a:rPr>
              <a:t> </a:t>
            </a:r>
            <a:r>
              <a:rPr lang="en-US" sz="2700" b="1" i="1" dirty="0" err="1">
                <a:latin typeface="Comic Sans MS" panose="030F0702030302020204" pitchFamily="66" charset="0"/>
              </a:rPr>
              <a:t>natalensis</a:t>
            </a:r>
            <a:r>
              <a:rPr lang="en-US" sz="2700" b="1" dirty="0">
                <a:latin typeface="Comic Sans MS" panose="030F0702030302020204" pitchFamily="66" charset="0"/>
              </a:rPr>
              <a:t>)</a:t>
            </a:r>
          </a:p>
        </p:txBody>
      </p:sp>
      <p:pic>
        <p:nvPicPr>
          <p:cNvPr id="4" name="Picture 3">
            <a:extLst>
              <a:ext uri="{FF2B5EF4-FFF2-40B4-BE49-F238E27FC236}">
                <a16:creationId xmlns:a16="http://schemas.microsoft.com/office/drawing/2014/main" id="{D2614958-4439-62EC-D22F-4CCDDD93151A}"/>
              </a:ext>
            </a:extLst>
          </p:cNvPr>
          <p:cNvPicPr>
            <a:picLocks noChangeAspect="1"/>
          </p:cNvPicPr>
          <p:nvPr/>
        </p:nvPicPr>
        <p:blipFill>
          <a:blip r:embed="rId2"/>
          <a:stretch>
            <a:fillRect/>
          </a:stretch>
        </p:blipFill>
        <p:spPr>
          <a:xfrm>
            <a:off x="969516" y="952500"/>
            <a:ext cx="7336285" cy="4191000"/>
          </a:xfrm>
          <a:prstGeom prst="rect">
            <a:avLst/>
          </a:prstGeom>
        </p:spPr>
      </p:pic>
    </p:spTree>
    <p:extLst>
      <p:ext uri="{BB962C8B-B14F-4D97-AF65-F5344CB8AC3E}">
        <p14:creationId xmlns:p14="http://schemas.microsoft.com/office/powerpoint/2010/main" val="1132803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A8285-08BF-344B-2EAC-C1E4B1C63516}"/>
              </a:ext>
            </a:extLst>
          </p:cNvPr>
          <p:cNvSpPr>
            <a:spLocks noGrp="1"/>
          </p:cNvSpPr>
          <p:nvPr>
            <p:ph type="title"/>
          </p:nvPr>
        </p:nvSpPr>
        <p:spPr>
          <a:xfrm>
            <a:off x="1371600" y="5448300"/>
            <a:ext cx="5829300" cy="571500"/>
          </a:xfrm>
        </p:spPr>
        <p:txBody>
          <a:bodyPr>
            <a:normAutofit fontScale="90000"/>
          </a:bodyPr>
          <a:lstStyle/>
          <a:p>
            <a:r>
              <a:rPr lang="en-US" b="1" dirty="0">
                <a:latin typeface="Comic Sans MS" panose="030F0702030302020204" pitchFamily="66" charset="0"/>
              </a:rPr>
              <a:t> Lassa Fever Patient</a:t>
            </a:r>
          </a:p>
        </p:txBody>
      </p:sp>
      <p:pic>
        <p:nvPicPr>
          <p:cNvPr id="5" name="Picture 4">
            <a:extLst>
              <a:ext uri="{FF2B5EF4-FFF2-40B4-BE49-F238E27FC236}">
                <a16:creationId xmlns:a16="http://schemas.microsoft.com/office/drawing/2014/main" id="{7D636949-A818-FB4C-44F4-6610633CE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1104900"/>
            <a:ext cx="8420100" cy="4381500"/>
          </a:xfrm>
          <a:prstGeom prst="rect">
            <a:avLst/>
          </a:prstGeom>
        </p:spPr>
      </p:pic>
    </p:spTree>
    <p:extLst>
      <p:ext uri="{BB962C8B-B14F-4D97-AF65-F5344CB8AC3E}">
        <p14:creationId xmlns:p14="http://schemas.microsoft.com/office/powerpoint/2010/main" val="54552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A43B09-E562-3C67-4518-D96F21090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3869455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1520" y="332656"/>
            <a:ext cx="6172200" cy="857250"/>
          </a:xfrm>
        </p:spPr>
        <p:txBody>
          <a:bodyPr/>
          <a:lstStyle/>
          <a:p>
            <a:r>
              <a:rPr lang="en-US" sz="4400" dirty="0">
                <a:solidFill>
                  <a:srgbClr val="0039A6"/>
                </a:solidFill>
                <a:effectLst/>
                <a:latin typeface="Comic Sans MS" panose="030F0702030302020204" pitchFamily="66" charset="0"/>
              </a:rPr>
              <a:t>Ebola Virus </a:t>
            </a:r>
          </a:p>
        </p:txBody>
      </p:sp>
      <p:sp>
        <p:nvSpPr>
          <p:cNvPr id="5" name="Content Placeholder 4"/>
          <p:cNvSpPr>
            <a:spLocks noGrp="1"/>
          </p:cNvSpPr>
          <p:nvPr>
            <p:ph idx="1"/>
          </p:nvPr>
        </p:nvSpPr>
        <p:spPr>
          <a:xfrm>
            <a:off x="0" y="2041418"/>
            <a:ext cx="4572000" cy="3798797"/>
          </a:xfrm>
        </p:spPr>
        <p:txBody>
          <a:bodyPr wrap="square">
            <a:spAutoFit/>
          </a:bodyPr>
          <a:lstStyle/>
          <a:p>
            <a:pPr algn="just">
              <a:lnSpc>
                <a:spcPts val="1950"/>
              </a:lnSpc>
              <a:buFont typeface="Wingdings" panose="05000000000000000000" pitchFamily="2" charset="2"/>
              <a:buChar char="§"/>
            </a:pPr>
            <a:r>
              <a:rPr lang="en-US" sz="3200" dirty="0">
                <a:latin typeface="Comic Sans MS" panose="030F0702030302020204" pitchFamily="66" charset="0"/>
              </a:rPr>
              <a:t>Zoonotic virus – bats are the most likely reservoir, although species unknown.</a:t>
            </a:r>
          </a:p>
          <a:p>
            <a:pPr algn="just">
              <a:lnSpc>
                <a:spcPts val="1950"/>
              </a:lnSpc>
              <a:buFont typeface="Wingdings" panose="05000000000000000000" pitchFamily="2" charset="2"/>
              <a:buChar char="§"/>
            </a:pPr>
            <a:endParaRPr lang="en-US" sz="3200" dirty="0">
              <a:latin typeface="Comic Sans MS" panose="030F0702030302020204" pitchFamily="66" charset="0"/>
            </a:endParaRPr>
          </a:p>
          <a:p>
            <a:pPr marL="0" indent="0" algn="just">
              <a:lnSpc>
                <a:spcPts val="1950"/>
              </a:lnSpc>
              <a:buNone/>
            </a:pPr>
            <a:endParaRPr lang="en-US" sz="3200" dirty="0">
              <a:latin typeface="Comic Sans MS" panose="030F0702030302020204" pitchFamily="66" charset="0"/>
            </a:endParaRPr>
          </a:p>
          <a:p>
            <a:pPr algn="just">
              <a:lnSpc>
                <a:spcPts val="1950"/>
              </a:lnSpc>
              <a:buFont typeface="Wingdings" panose="05000000000000000000" pitchFamily="2" charset="2"/>
              <a:buChar char="§"/>
            </a:pPr>
            <a:r>
              <a:rPr lang="en-US" sz="3200" dirty="0">
                <a:latin typeface="Comic Sans MS" panose="030F0702030302020204" pitchFamily="66" charset="0"/>
              </a:rPr>
              <a:t>Spillover event from infected wild animals (e.g., fruit bats, monkey, duiker) to humans, followed by human-human transmission</a:t>
            </a:r>
          </a:p>
        </p:txBody>
      </p:sp>
      <p:sp>
        <p:nvSpPr>
          <p:cNvPr id="7" name="Slide Number Placeholder 4"/>
          <p:cNvSpPr txBox="1">
            <a:spLocks/>
          </p:cNvSpPr>
          <p:nvPr/>
        </p:nvSpPr>
        <p:spPr bwMode="auto">
          <a:xfrm>
            <a:off x="7711692" y="5752362"/>
            <a:ext cx="274320" cy="20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rIns="34290"/>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eaLnBrk="1" hangingPunct="1"/>
            <a:fld id="{8067C8E5-695E-4DE2-BD4D-83ED1A481EE7}" type="slidenum">
              <a:rPr lang="en-US" altLang="en-US" sz="900" i="1">
                <a:solidFill>
                  <a:srgbClr val="7F7F7F"/>
                </a:solidFill>
                <a:latin typeface="Myriad Web Pro"/>
              </a:rPr>
              <a:pPr eaLnBrk="1" hangingPunct="1"/>
              <a:t>20</a:t>
            </a:fld>
            <a:endParaRPr lang="en-US" altLang="en-US" sz="900" i="1" dirty="0">
              <a:solidFill>
                <a:srgbClr val="7F7F7F"/>
              </a:solidFill>
              <a:latin typeface="Myriad Web Pro"/>
            </a:endParaRPr>
          </a:p>
        </p:txBody>
      </p:sp>
      <p:pic>
        <p:nvPicPr>
          <p:cNvPr id="2" name="Picture 1"/>
          <p:cNvPicPr>
            <a:picLocks noChangeAspect="1"/>
          </p:cNvPicPr>
          <p:nvPr/>
        </p:nvPicPr>
        <p:blipFill rotWithShape="1">
          <a:blip r:embed="rId3"/>
          <a:srcRect r="24533"/>
          <a:stretch/>
        </p:blipFill>
        <p:spPr>
          <a:xfrm>
            <a:off x="4641443" y="1666854"/>
            <a:ext cx="4467061" cy="4003513"/>
          </a:xfrm>
          <a:prstGeom prst="rect">
            <a:avLst/>
          </a:prstGeom>
        </p:spPr>
      </p:pic>
    </p:spTree>
    <p:extLst>
      <p:ext uri="{BB962C8B-B14F-4D97-AF65-F5344CB8AC3E}">
        <p14:creationId xmlns:p14="http://schemas.microsoft.com/office/powerpoint/2010/main" val="331305046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sz="4000" b="1" dirty="0">
                <a:latin typeface="Comic Sans MS" panose="030F0702030302020204" pitchFamily="66" charset="0"/>
              </a:rPr>
              <a:t>Ebola Virus Transmission</a:t>
            </a:r>
          </a:p>
        </p:txBody>
      </p:sp>
      <p:sp>
        <p:nvSpPr>
          <p:cNvPr id="3" name="Slide Number Placeholder 2"/>
          <p:cNvSpPr>
            <a:spLocks noGrp="1"/>
          </p:cNvSpPr>
          <p:nvPr>
            <p:ph type="sldNum" sz="quarter" idx="4294967295"/>
          </p:nvPr>
        </p:nvSpPr>
        <p:spPr>
          <a:xfrm>
            <a:off x="6104148" y="5697253"/>
            <a:ext cx="1600200" cy="273844"/>
          </a:xfrm>
          <a:prstGeom prst="rect">
            <a:avLst/>
          </a:prstGeom>
        </p:spPr>
        <p:txBody>
          <a:bodyPr/>
          <a:lstStyle/>
          <a:p>
            <a:fld id="{F24EBFAB-4E45-465D-BA80-8F0710288C39}" type="slidenum">
              <a:rPr lang="nl-BE" smtClean="0"/>
              <a:pPr/>
              <a:t>21</a:t>
            </a:fld>
            <a:endParaRPr lang="nl-BE"/>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099" y="1889356"/>
            <a:ext cx="5307807" cy="3321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01970" y="4080991"/>
            <a:ext cx="3240360" cy="1477328"/>
          </a:xfrm>
          <a:prstGeom prst="rect">
            <a:avLst/>
          </a:prstGeom>
          <a:solidFill>
            <a:schemeClr val="bg1"/>
          </a:solidFill>
          <a:ln w="57150">
            <a:solidFill>
              <a:srgbClr val="003366"/>
            </a:solidFill>
          </a:ln>
        </p:spPr>
        <p:txBody>
          <a:bodyPr wrap="square" rtlCol="0">
            <a:spAutoFit/>
          </a:bodyPr>
          <a:lstStyle/>
          <a:p>
            <a:pPr marL="257175" indent="-257175">
              <a:buFont typeface="Wingdings" pitchFamily="2" charset="2"/>
              <a:buChar char="Ø"/>
            </a:pPr>
            <a:r>
              <a:rPr lang="nl-BE" sz="1500" dirty="0">
                <a:latin typeface="Calibri" panose="020F0502020204030204" pitchFamily="34" charset="0"/>
              </a:rPr>
              <a:t>Direct contact </a:t>
            </a:r>
            <a:r>
              <a:rPr lang="nl-BE" sz="1500" dirty="0" err="1">
                <a:latin typeface="Calibri" panose="020F0502020204030204" pitchFamily="34" charset="0"/>
              </a:rPr>
              <a:t>with</a:t>
            </a:r>
            <a:r>
              <a:rPr lang="nl-BE" sz="1500" dirty="0">
                <a:latin typeface="Calibri" panose="020F0502020204030204" pitchFamily="34" charset="0"/>
              </a:rPr>
              <a:t> </a:t>
            </a:r>
            <a:r>
              <a:rPr lang="nl-BE" sz="1500" dirty="0" err="1">
                <a:latin typeface="Calibri" panose="020F0502020204030204" pitchFamily="34" charset="0"/>
              </a:rPr>
              <a:t>infected</a:t>
            </a:r>
            <a:r>
              <a:rPr lang="nl-BE" sz="1500" dirty="0">
                <a:latin typeface="Calibri" panose="020F0502020204030204" pitchFamily="34" charset="0"/>
              </a:rPr>
              <a:t> </a:t>
            </a:r>
            <a:r>
              <a:rPr lang="nl-BE" sz="1500" dirty="0" err="1">
                <a:latin typeface="Calibri" panose="020F0502020204030204" pitchFamily="34" charset="0"/>
              </a:rPr>
              <a:t>patients</a:t>
            </a:r>
            <a:r>
              <a:rPr lang="nl-BE" sz="1500" dirty="0">
                <a:latin typeface="Calibri" panose="020F0502020204030204" pitchFamily="34" charset="0"/>
              </a:rPr>
              <a:t> or </a:t>
            </a:r>
            <a:r>
              <a:rPr lang="nl-BE" sz="1500" dirty="0" err="1">
                <a:latin typeface="Calibri" panose="020F0502020204030204" pitchFamily="34" charset="0"/>
              </a:rPr>
              <a:t>cadavers</a:t>
            </a:r>
            <a:endParaRPr lang="nl-BE" sz="1500" dirty="0">
              <a:latin typeface="Calibri" panose="020F0502020204030204" pitchFamily="34" charset="0"/>
            </a:endParaRPr>
          </a:p>
          <a:p>
            <a:pPr marL="257175" indent="-257175">
              <a:buFont typeface="Wingdings" pitchFamily="2" charset="2"/>
              <a:buChar char="Ø"/>
            </a:pPr>
            <a:r>
              <a:rPr lang="nl-BE" sz="1500" dirty="0" err="1">
                <a:latin typeface="Calibri" panose="020F0502020204030204" pitchFamily="34" charset="0"/>
              </a:rPr>
              <a:t>Mucosal</a:t>
            </a:r>
            <a:r>
              <a:rPr lang="nl-BE" sz="1500" dirty="0">
                <a:latin typeface="Calibri" panose="020F0502020204030204" pitchFamily="34" charset="0"/>
              </a:rPr>
              <a:t> </a:t>
            </a:r>
            <a:r>
              <a:rPr lang="nl-BE" sz="1500" dirty="0" err="1">
                <a:latin typeface="Calibri" panose="020F0502020204030204" pitchFamily="34" charset="0"/>
              </a:rPr>
              <a:t>surfaces</a:t>
            </a:r>
            <a:r>
              <a:rPr lang="nl-BE" sz="1500" dirty="0">
                <a:latin typeface="Calibri" panose="020F0502020204030204" pitchFamily="34" charset="0"/>
              </a:rPr>
              <a:t>, skin </a:t>
            </a:r>
            <a:r>
              <a:rPr lang="nl-BE" sz="1500" dirty="0" err="1">
                <a:latin typeface="Calibri" panose="020F0502020204030204" pitchFamily="34" charset="0"/>
              </a:rPr>
              <a:t>abrasions</a:t>
            </a:r>
            <a:r>
              <a:rPr lang="nl-BE" sz="1500" dirty="0">
                <a:latin typeface="Calibri" panose="020F0502020204030204" pitchFamily="34" charset="0"/>
              </a:rPr>
              <a:t>, </a:t>
            </a:r>
            <a:r>
              <a:rPr lang="nl-BE" sz="1500" dirty="0" err="1">
                <a:latin typeface="Calibri" panose="020F0502020204030204" pitchFamily="34" charset="0"/>
              </a:rPr>
              <a:t>parenteral</a:t>
            </a:r>
            <a:r>
              <a:rPr lang="nl-BE" sz="1500" dirty="0">
                <a:latin typeface="Calibri" panose="020F0502020204030204" pitchFamily="34" charset="0"/>
              </a:rPr>
              <a:t> </a:t>
            </a:r>
            <a:r>
              <a:rPr lang="nl-BE" sz="1500" dirty="0" err="1">
                <a:latin typeface="Calibri" panose="020F0502020204030204" pitchFamily="34" charset="0"/>
              </a:rPr>
              <a:t>introduction</a:t>
            </a:r>
            <a:endParaRPr lang="nl-BE" sz="1500" dirty="0">
              <a:latin typeface="Calibri" panose="020F0502020204030204" pitchFamily="34" charset="0"/>
            </a:endParaRPr>
          </a:p>
          <a:p>
            <a:pPr marL="257175" indent="-257175">
              <a:buFont typeface="Wingdings" pitchFamily="2" charset="2"/>
              <a:buChar char="Ø"/>
            </a:pPr>
            <a:r>
              <a:rPr lang="nl-BE" sz="1500" dirty="0">
                <a:latin typeface="Calibri" panose="020F0502020204030204" pitchFamily="34" charset="0"/>
              </a:rPr>
              <a:t>Blood, </a:t>
            </a:r>
            <a:r>
              <a:rPr lang="nl-BE" sz="1500" dirty="0" err="1">
                <a:latin typeface="Calibri" panose="020F0502020204030204" pitchFamily="34" charset="0"/>
              </a:rPr>
              <a:t>vomit</a:t>
            </a:r>
            <a:r>
              <a:rPr lang="nl-BE" sz="1500" dirty="0">
                <a:latin typeface="Calibri" panose="020F0502020204030204" pitchFamily="34" charset="0"/>
              </a:rPr>
              <a:t>, </a:t>
            </a:r>
            <a:r>
              <a:rPr lang="nl-BE" sz="1500" dirty="0" err="1">
                <a:latin typeface="Calibri" panose="020F0502020204030204" pitchFamily="34" charset="0"/>
              </a:rPr>
              <a:t>excreta</a:t>
            </a:r>
            <a:r>
              <a:rPr lang="nl-BE" sz="1500" dirty="0">
                <a:latin typeface="Calibri" panose="020F0502020204030204" pitchFamily="34" charset="0"/>
              </a:rPr>
              <a:t>, </a:t>
            </a:r>
            <a:r>
              <a:rPr lang="nl-BE" sz="1500" dirty="0" err="1">
                <a:latin typeface="Calibri" panose="020F0502020204030204" pitchFamily="34" charset="0"/>
              </a:rPr>
              <a:t>genital</a:t>
            </a:r>
            <a:r>
              <a:rPr lang="nl-BE" sz="1500" dirty="0">
                <a:latin typeface="Calibri" panose="020F0502020204030204" pitchFamily="34" charset="0"/>
              </a:rPr>
              <a:t> </a:t>
            </a:r>
            <a:r>
              <a:rPr lang="nl-BE" sz="1500" dirty="0" err="1">
                <a:latin typeface="Calibri" panose="020F0502020204030204" pitchFamily="34" charset="0"/>
              </a:rPr>
              <a:t>and</a:t>
            </a:r>
            <a:r>
              <a:rPr lang="nl-BE" sz="1500" dirty="0">
                <a:latin typeface="Calibri" panose="020F0502020204030204" pitchFamily="34" charset="0"/>
              </a:rPr>
              <a:t> </a:t>
            </a:r>
            <a:r>
              <a:rPr lang="nl-BE" sz="1500" dirty="0" err="1">
                <a:latin typeface="Calibri" panose="020F0502020204030204" pitchFamily="34" charset="0"/>
              </a:rPr>
              <a:t>nasal</a:t>
            </a:r>
            <a:r>
              <a:rPr lang="nl-BE" sz="1500" dirty="0">
                <a:latin typeface="Calibri" panose="020F0502020204030204" pitchFamily="34" charset="0"/>
              </a:rPr>
              <a:t> </a:t>
            </a:r>
            <a:r>
              <a:rPr lang="nl-BE" sz="1500" dirty="0" err="1">
                <a:latin typeface="Calibri" panose="020F0502020204030204" pitchFamily="34" charset="0"/>
              </a:rPr>
              <a:t>secretions</a:t>
            </a:r>
            <a:r>
              <a:rPr lang="nl-BE" sz="1500" dirty="0">
                <a:latin typeface="Calibri" panose="020F0502020204030204" pitchFamily="34" charset="0"/>
              </a:rPr>
              <a:t>, </a:t>
            </a:r>
            <a:r>
              <a:rPr lang="nl-BE" sz="1500" dirty="0" err="1">
                <a:latin typeface="Calibri" panose="020F0502020204030204" pitchFamily="34" charset="0"/>
              </a:rPr>
              <a:t>sweat</a:t>
            </a:r>
            <a:r>
              <a:rPr lang="nl-BE" sz="1500" dirty="0">
                <a:latin typeface="Calibri" panose="020F0502020204030204" pitchFamily="34" charset="0"/>
              </a:rPr>
              <a:t>, urine</a:t>
            </a:r>
          </a:p>
        </p:txBody>
      </p:sp>
    </p:spTree>
    <p:extLst>
      <p:ext uri="{BB962C8B-B14F-4D97-AF65-F5344CB8AC3E}">
        <p14:creationId xmlns:p14="http://schemas.microsoft.com/office/powerpoint/2010/main" val="4236100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evlieghe\Pictures\gramnegatives\1403441643-peoplewalk-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50" y="3086100"/>
            <a:ext cx="5543550" cy="37719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evlieghe\Pictures\gramnegatives\bushme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46542" cy="3657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825757" y="1073325"/>
            <a:ext cx="4318243" cy="1355551"/>
          </a:xfrm>
        </p:spPr>
        <p:txBody>
          <a:bodyPr>
            <a:normAutofit fontScale="90000"/>
          </a:bodyPr>
          <a:lstStyle/>
          <a:p>
            <a:r>
              <a:rPr lang="nl-BE" b="1" dirty="0">
                <a:latin typeface="Comic Sans MS" panose="030F0702030302020204" pitchFamily="66" charset="0"/>
              </a:rPr>
              <a:t>Ebola virus disease (EVD) outbreak in West Africa</a:t>
            </a:r>
          </a:p>
        </p:txBody>
      </p:sp>
    </p:spTree>
    <p:extLst>
      <p:ext uri="{BB962C8B-B14F-4D97-AF65-F5344CB8AC3E}">
        <p14:creationId xmlns:p14="http://schemas.microsoft.com/office/powerpoint/2010/main" val="749579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44709" y="914400"/>
            <a:ext cx="7423091" cy="397373"/>
          </a:xfrm>
        </p:spPr>
        <p:txBody>
          <a:bodyPr>
            <a:noAutofit/>
          </a:bodyPr>
          <a:lstStyle/>
          <a:p>
            <a:r>
              <a:rPr lang="en-US" sz="2400" b="1" dirty="0">
                <a:solidFill>
                  <a:srgbClr val="FF0000"/>
                </a:solidFill>
                <a:latin typeface="Comic Sans MS" panose="030F0702030302020204" pitchFamily="66" charset="0"/>
              </a:rPr>
              <a:t>Clinical Signs of Ebola </a:t>
            </a:r>
            <a:r>
              <a:rPr lang="en-US" sz="2400" b="1" dirty="0" err="1">
                <a:solidFill>
                  <a:srgbClr val="FF0000"/>
                </a:solidFill>
                <a:latin typeface="Comic Sans MS" panose="030F0702030302020204" pitchFamily="66" charset="0"/>
              </a:rPr>
              <a:t>Haemorrhagic</a:t>
            </a:r>
            <a:r>
              <a:rPr lang="en-US" sz="2400" b="1" dirty="0">
                <a:solidFill>
                  <a:srgbClr val="FF0000"/>
                </a:solidFill>
                <a:latin typeface="Comic Sans MS" panose="030F0702030302020204" pitchFamily="66" charset="0"/>
              </a:rPr>
              <a:t> Fever</a:t>
            </a:r>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14300" y="4119480"/>
            <a:ext cx="4610100" cy="1572581"/>
          </a:xfrm>
          <a:prstGeom prst="rect">
            <a:avLst/>
          </a:prstGeom>
          <a:ln>
            <a:noFill/>
          </a:ln>
          <a:effectLst/>
          <a:extLst>
            <a:ext uri="{909E8E84-426E-40DD-AFC4-6F175D3DCCD1}">
              <a14:hiddenFill xmlns:a14="http://schemas.microsoft.com/office/drawing/2010/main">
                <a:solidFill>
                  <a:schemeClr val="accent1"/>
                </a:solidFill>
              </a14:hiddenFill>
            </a:ext>
          </a:extLst>
        </p:spPr>
      </p:pic>
      <p:pic>
        <p:nvPicPr>
          <p:cNvPr id="12"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0" y="1562100"/>
            <a:ext cx="4838700" cy="2036083"/>
          </a:xfrm>
          <a:prstGeom prst="rect">
            <a:avLst/>
          </a:prstGeom>
          <a:ln>
            <a:noFill/>
          </a:ln>
          <a:effectLst/>
          <a:extLst>
            <a:ext uri="{909E8E84-426E-40DD-AFC4-6F175D3DCCD1}">
              <a14:hiddenFill xmlns:a14="http://schemas.microsoft.com/office/drawing/2010/main">
                <a:solidFill>
                  <a:schemeClr val="accent1"/>
                </a:solidFill>
              </a14:hiddenFill>
            </a:ext>
          </a:extLst>
        </p:spPr>
      </p:pic>
      <p:pic>
        <p:nvPicPr>
          <p:cNvPr id="1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838700" y="1577735"/>
            <a:ext cx="4076700" cy="3890300"/>
          </a:xfrm>
          <a:prstGeom prst="rect">
            <a:avLst/>
          </a:prstGeom>
          <a:ln>
            <a:noFill/>
          </a:ln>
          <a:effectLst/>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1860822" y="5658535"/>
            <a:ext cx="1971886" cy="369332"/>
          </a:xfrm>
          <a:prstGeom prst="rect">
            <a:avLst/>
          </a:prstGeom>
          <a:noFill/>
        </p:spPr>
        <p:txBody>
          <a:bodyPr wrap="none" rtlCol="0">
            <a:spAutoFit/>
          </a:bodyPr>
          <a:lstStyle/>
          <a:p>
            <a:pPr algn="ctr"/>
            <a:r>
              <a:rPr lang="en-US" b="1" dirty="0">
                <a:solidFill>
                  <a:srgbClr val="4971F2"/>
                </a:solidFill>
                <a:latin typeface="Calibri" panose="020F0502020204030204" pitchFamily="34" charset="0"/>
              </a:rPr>
              <a:t>Bleeding at IV Site </a:t>
            </a:r>
          </a:p>
        </p:txBody>
      </p:sp>
      <p:sp>
        <p:nvSpPr>
          <p:cNvPr id="3" name="TextBox 2"/>
          <p:cNvSpPr txBox="1"/>
          <p:nvPr/>
        </p:nvSpPr>
        <p:spPr>
          <a:xfrm>
            <a:off x="1670722" y="3581400"/>
            <a:ext cx="1479764" cy="369332"/>
          </a:xfrm>
          <a:prstGeom prst="rect">
            <a:avLst/>
          </a:prstGeom>
          <a:noFill/>
        </p:spPr>
        <p:txBody>
          <a:bodyPr wrap="none" rtlCol="0">
            <a:spAutoFit/>
          </a:bodyPr>
          <a:lstStyle/>
          <a:p>
            <a:pPr algn="ctr"/>
            <a:r>
              <a:rPr lang="en-US" b="1" dirty="0">
                <a:solidFill>
                  <a:srgbClr val="4971F2"/>
                </a:solidFill>
                <a:latin typeface="Calibri" panose="020F0502020204030204" pitchFamily="34" charset="0"/>
              </a:rPr>
              <a:t>Hematemesis</a:t>
            </a:r>
          </a:p>
        </p:txBody>
      </p:sp>
      <p:sp>
        <p:nvSpPr>
          <p:cNvPr id="6" name="Rectangle 5"/>
          <p:cNvSpPr/>
          <p:nvPr/>
        </p:nvSpPr>
        <p:spPr>
          <a:xfrm>
            <a:off x="5986190" y="5468035"/>
            <a:ext cx="1827553" cy="369332"/>
          </a:xfrm>
          <a:prstGeom prst="rect">
            <a:avLst/>
          </a:prstGeom>
        </p:spPr>
        <p:txBody>
          <a:bodyPr wrap="none">
            <a:spAutoFit/>
          </a:bodyPr>
          <a:lstStyle/>
          <a:p>
            <a:pPr algn="ctr"/>
            <a:r>
              <a:rPr lang="en-US" b="1" dirty="0">
                <a:solidFill>
                  <a:srgbClr val="4971F2"/>
                </a:solidFill>
                <a:latin typeface="Calibri" panose="020F0502020204030204" pitchFamily="34" charset="0"/>
              </a:rPr>
              <a:t>Gingival bleeding</a:t>
            </a:r>
          </a:p>
        </p:txBody>
      </p:sp>
      <p:sp>
        <p:nvSpPr>
          <p:cNvPr id="16" name="Slide Number Placeholder 4"/>
          <p:cNvSpPr txBox="1">
            <a:spLocks/>
          </p:cNvSpPr>
          <p:nvPr/>
        </p:nvSpPr>
        <p:spPr bwMode="auto">
          <a:xfrm>
            <a:off x="7711692" y="5752362"/>
            <a:ext cx="274320" cy="20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rIns="34290"/>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eaLnBrk="1" hangingPunct="1"/>
            <a:fld id="{8067C8E5-695E-4DE2-BD4D-83ED1A481EE7}" type="slidenum">
              <a:rPr lang="en-US" altLang="en-US" sz="900" i="1">
                <a:solidFill>
                  <a:schemeClr val="accent4"/>
                </a:solidFill>
                <a:latin typeface="+mn-lt"/>
              </a:rPr>
              <a:pPr eaLnBrk="1" hangingPunct="1"/>
              <a:t>23</a:t>
            </a:fld>
            <a:endParaRPr lang="en-US" altLang="en-US" sz="900" i="1" dirty="0">
              <a:solidFill>
                <a:schemeClr val="accent4"/>
              </a:solidFill>
              <a:latin typeface="+mn-lt"/>
            </a:endParaRPr>
          </a:p>
        </p:txBody>
      </p:sp>
    </p:spTree>
    <p:extLst>
      <p:ext uri="{BB962C8B-B14F-4D97-AF65-F5344CB8AC3E}">
        <p14:creationId xmlns:p14="http://schemas.microsoft.com/office/powerpoint/2010/main" val="662684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0265" y="1188501"/>
            <a:ext cx="6395727" cy="397373"/>
          </a:xfrm>
        </p:spPr>
        <p:txBody>
          <a:bodyPr/>
          <a:lstStyle/>
          <a:p>
            <a:r>
              <a:rPr lang="en-US" sz="2800" b="1" dirty="0">
                <a:solidFill>
                  <a:srgbClr val="0039A6"/>
                </a:solidFill>
                <a:latin typeface="Comic Sans MS" panose="030F0702030302020204" pitchFamily="66" charset="0"/>
              </a:rPr>
              <a:t>Ebola Cases and Deaths</a:t>
            </a:r>
            <a:endParaRPr lang="en-US" sz="2800" b="1" baseline="30000" dirty="0">
              <a:solidFill>
                <a:srgbClr val="0039A6"/>
              </a:solidFill>
              <a:latin typeface="Comic Sans MS" panose="030F0702030302020204" pitchFamily="66" charset="0"/>
            </a:endParaRPr>
          </a:p>
        </p:txBody>
      </p:sp>
      <p:sp>
        <p:nvSpPr>
          <p:cNvPr id="5" name="Content Placeholder 4"/>
          <p:cNvSpPr>
            <a:spLocks noGrp="1"/>
          </p:cNvSpPr>
          <p:nvPr>
            <p:ph type="body" sz="half" idx="2"/>
          </p:nvPr>
        </p:nvSpPr>
        <p:spPr>
          <a:xfrm>
            <a:off x="281836" y="4500711"/>
            <a:ext cx="7484155" cy="1076736"/>
          </a:xfrm>
        </p:spPr>
        <p:txBody>
          <a:bodyPr>
            <a:normAutofit lnSpcReduction="10000"/>
          </a:bodyPr>
          <a:lstStyle/>
          <a:p>
            <a:pPr>
              <a:spcBef>
                <a:spcPts val="0"/>
              </a:spcBef>
            </a:pPr>
            <a:r>
              <a:rPr lang="en-US" sz="825" baseline="30000" dirty="0">
                <a:solidFill>
                  <a:srgbClr val="4971F2"/>
                </a:solidFill>
                <a:latin typeface="Calibri" panose="020F0502020204030204" pitchFamily="34" charset="0"/>
              </a:rPr>
              <a:t>1</a:t>
            </a:r>
            <a:r>
              <a:rPr lang="en-US" sz="825" dirty="0">
                <a:solidFill>
                  <a:srgbClr val="4971F2"/>
                </a:solidFill>
                <a:latin typeface="Calibri" panose="020F0502020204030204" pitchFamily="34" charset="0"/>
              </a:rPr>
              <a:t> Total cases include probable, suspected, and confirmed cases. </a:t>
            </a:r>
            <a:r>
              <a:rPr lang="en-US" sz="825" dirty="0">
                <a:solidFill>
                  <a:srgbClr val="4971F2"/>
                </a:solidFill>
                <a:latin typeface="Calibri" panose="020F0502020204030204" pitchFamily="34" charset="0"/>
                <a:hlinkClick r:id="rId3"/>
              </a:rPr>
              <a:t>Reported by WHO </a:t>
            </a:r>
            <a:r>
              <a:rPr lang="en-US" sz="825" dirty="0">
                <a:solidFill>
                  <a:srgbClr val="4971F2"/>
                </a:solidFill>
                <a:latin typeface="Calibri" panose="020F0502020204030204" pitchFamily="34" charset="0"/>
              </a:rPr>
              <a:t>using data from ministries of health. </a:t>
            </a:r>
          </a:p>
          <a:p>
            <a:r>
              <a:rPr lang="en-US" sz="825" baseline="30000" dirty="0">
                <a:solidFill>
                  <a:srgbClr val="4971F2"/>
                </a:solidFill>
                <a:latin typeface="Calibri" panose="020F0502020204030204" pitchFamily="34" charset="0"/>
              </a:rPr>
              <a:t>2 </a:t>
            </a:r>
            <a:r>
              <a:rPr lang="en-US" sz="825" dirty="0">
                <a:solidFill>
                  <a:srgbClr val="4971F2"/>
                </a:solidFill>
                <a:latin typeface="Calibri" panose="020F0502020204030204" pitchFamily="34" charset="0"/>
              </a:rPr>
              <a:t>On November 7, 2015, WHO declared Sierra Leone free of Ebola virus transmission. On January 14, 2016, a new case of Ebola was confirmed in a woman who died on January 12.</a:t>
            </a:r>
          </a:p>
          <a:p>
            <a:r>
              <a:rPr lang="en-US" sz="825" baseline="30000" dirty="0">
                <a:solidFill>
                  <a:srgbClr val="4971F2"/>
                </a:solidFill>
                <a:latin typeface="Calibri" panose="020F0502020204030204" pitchFamily="34" charset="0"/>
              </a:rPr>
              <a:t>3</a:t>
            </a:r>
            <a:r>
              <a:rPr lang="en-US" sz="825" dirty="0">
                <a:solidFill>
                  <a:srgbClr val="4971F2"/>
                </a:solidFill>
                <a:latin typeface="Calibri" panose="020F0502020204030204" pitchFamily="34" charset="0"/>
              </a:rPr>
              <a:t> WHO first declared Liberia free of Ebola virus transmission on May 9, 2015. The country subsequently experienced a cluster of six Ebola cases in June 2015 and was declared free of transmission again on September 3, 2015. A second cluster of three cases was reported in November 2015, and WHO declared the country free of transmission for the third time on January 14, 2016.</a:t>
            </a:r>
          </a:p>
          <a:p>
            <a:r>
              <a:rPr lang="en-US" sz="825" baseline="30000" dirty="0">
                <a:solidFill>
                  <a:srgbClr val="4971F2"/>
                </a:solidFill>
                <a:latin typeface="Calibri" panose="020F0502020204030204" pitchFamily="34" charset="0"/>
              </a:rPr>
              <a:t>4</a:t>
            </a:r>
            <a:r>
              <a:rPr lang="en-US" sz="825" dirty="0">
                <a:solidFill>
                  <a:srgbClr val="4971F2"/>
                </a:solidFill>
                <a:latin typeface="Calibri" panose="020F0502020204030204" pitchFamily="34" charset="0"/>
              </a:rPr>
              <a:t> In these countries, which previously had locally acquired or imported Ebola cases, at least 42 days (two incubation periods) have elapsed since the last day that any person in the country had contact with a person with confirmed Ebola.</a:t>
            </a:r>
          </a:p>
        </p:txBody>
      </p:sp>
      <p:sp>
        <p:nvSpPr>
          <p:cNvPr id="16" name="Slide Number Placeholder 4"/>
          <p:cNvSpPr txBox="1">
            <a:spLocks/>
          </p:cNvSpPr>
          <p:nvPr/>
        </p:nvSpPr>
        <p:spPr bwMode="auto">
          <a:xfrm>
            <a:off x="7711692" y="5752362"/>
            <a:ext cx="274320" cy="20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90" rIns="34290"/>
          <a:lstStyle>
            <a:lvl1pPr eaLnBrk="0" hangingPunct="0">
              <a:defRPr sz="1400">
                <a:solidFill>
                  <a:schemeClr val="tx1"/>
                </a:solidFill>
                <a:latin typeface="Arial" pitchFamily="34" charset="0"/>
              </a:defRPr>
            </a:lvl1pPr>
            <a:lvl2pPr marL="742950" indent="-285750" eaLnBrk="0" hangingPunct="0">
              <a:defRPr sz="1400">
                <a:solidFill>
                  <a:schemeClr val="tx1"/>
                </a:solidFill>
                <a:latin typeface="Arial" pitchFamily="34" charset="0"/>
              </a:defRPr>
            </a:lvl2pPr>
            <a:lvl3pPr marL="1143000" indent="-228600" eaLnBrk="0" hangingPunct="0">
              <a:defRPr sz="1400">
                <a:solidFill>
                  <a:schemeClr val="tx1"/>
                </a:solidFill>
                <a:latin typeface="Arial" pitchFamily="34" charset="0"/>
              </a:defRPr>
            </a:lvl3pPr>
            <a:lvl4pPr marL="1600200" indent="-228600" eaLnBrk="0" hangingPunct="0">
              <a:defRPr sz="1400">
                <a:solidFill>
                  <a:schemeClr val="tx1"/>
                </a:solidFill>
                <a:latin typeface="Arial" pitchFamily="34" charset="0"/>
              </a:defRPr>
            </a:lvl4pPr>
            <a:lvl5pPr marL="2057400" indent="-228600" eaLnBrk="0" hangingPunct="0">
              <a:defRPr sz="1400">
                <a:solidFill>
                  <a:schemeClr val="tx1"/>
                </a:solidFill>
                <a:latin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defRPr>
            </a:lvl9pPr>
          </a:lstStyle>
          <a:p>
            <a:pPr eaLnBrk="1" hangingPunct="1"/>
            <a:fld id="{8067C8E5-695E-4DE2-BD4D-83ED1A481EE7}" type="slidenum">
              <a:rPr lang="en-US" altLang="en-US" sz="900" i="1">
                <a:solidFill>
                  <a:schemeClr val="accent4"/>
                </a:solidFill>
                <a:latin typeface="+mn-lt"/>
              </a:rPr>
              <a:pPr eaLnBrk="1" hangingPunct="1"/>
              <a:t>24</a:t>
            </a:fld>
            <a:endParaRPr lang="en-US" altLang="en-US" sz="900" i="1" dirty="0">
              <a:solidFill>
                <a:schemeClr val="accent4"/>
              </a:solidFill>
              <a:latin typeface="+mn-lt"/>
            </a:endParaRPr>
          </a:p>
        </p:txBody>
      </p:sp>
      <p:graphicFrame>
        <p:nvGraphicFramePr>
          <p:cNvPr id="7" name="Picture Placeholder 5"/>
          <p:cNvGraphicFramePr>
            <a:graphicFrameLocks/>
          </p:cNvGraphicFramePr>
          <p:nvPr/>
        </p:nvGraphicFramePr>
        <p:xfrm>
          <a:off x="253653" y="1585872"/>
          <a:ext cx="8464464" cy="2745555"/>
        </p:xfrm>
        <a:graphic>
          <a:graphicData uri="http://schemas.openxmlformats.org/drawingml/2006/table">
            <a:tbl>
              <a:tblPr firstRow="1" bandRow="1">
                <a:tableStyleId>{93296810-A885-4BE3-A3E7-6D5BEEA58F35}</a:tableStyleId>
              </a:tblPr>
              <a:tblGrid>
                <a:gridCol w="1588223">
                  <a:extLst>
                    <a:ext uri="{9D8B030D-6E8A-4147-A177-3AD203B41FA5}">
                      <a16:colId xmlns:a16="http://schemas.microsoft.com/office/drawing/2014/main" val="20000"/>
                    </a:ext>
                  </a:extLst>
                </a:gridCol>
                <a:gridCol w="1474623">
                  <a:extLst>
                    <a:ext uri="{9D8B030D-6E8A-4147-A177-3AD203B41FA5}">
                      <a16:colId xmlns:a16="http://schemas.microsoft.com/office/drawing/2014/main" val="20001"/>
                    </a:ext>
                  </a:extLst>
                </a:gridCol>
                <a:gridCol w="2023678">
                  <a:extLst>
                    <a:ext uri="{9D8B030D-6E8A-4147-A177-3AD203B41FA5}">
                      <a16:colId xmlns:a16="http://schemas.microsoft.com/office/drawing/2014/main" val="20002"/>
                    </a:ext>
                  </a:extLst>
                </a:gridCol>
                <a:gridCol w="1601616">
                  <a:extLst>
                    <a:ext uri="{9D8B030D-6E8A-4147-A177-3AD203B41FA5}">
                      <a16:colId xmlns:a16="http://schemas.microsoft.com/office/drawing/2014/main" val="20003"/>
                    </a:ext>
                  </a:extLst>
                </a:gridCol>
                <a:gridCol w="1776324">
                  <a:extLst>
                    <a:ext uri="{9D8B030D-6E8A-4147-A177-3AD203B41FA5}">
                      <a16:colId xmlns:a16="http://schemas.microsoft.com/office/drawing/2014/main" val="20004"/>
                    </a:ext>
                  </a:extLst>
                </a:gridCol>
              </a:tblGrid>
              <a:tr h="451935">
                <a:tc>
                  <a:txBody>
                    <a:bodyPr/>
                    <a:lstStyle/>
                    <a:p>
                      <a:pPr algn="ctr"/>
                      <a:endParaRPr lang="en-US" sz="1100" dirty="0"/>
                    </a:p>
                  </a:txBody>
                  <a:tcPr marL="68580" marR="68580" marT="34290" marB="34290" anchor="ctr"/>
                </a:tc>
                <a:tc>
                  <a:txBody>
                    <a:bodyPr/>
                    <a:lstStyle/>
                    <a:p>
                      <a:pPr algn="ctr"/>
                      <a:r>
                        <a:rPr lang="en-US" sz="1100" dirty="0">
                          <a:latin typeface="Calibri" panose="020F0502020204030204" pitchFamily="34" charset="0"/>
                        </a:rPr>
                        <a:t>Reporting Date</a:t>
                      </a:r>
                      <a:endParaRPr lang="en-US" sz="1100" dirty="0">
                        <a:solidFill>
                          <a:schemeClr val="tx2"/>
                        </a:solidFill>
                        <a:latin typeface="Calibri" panose="020F0502020204030204" pitchFamily="34" charset="0"/>
                      </a:endParaRPr>
                    </a:p>
                  </a:txBody>
                  <a:tcPr marL="68580" marR="68580" marT="34290" marB="34290" anchor="ctr"/>
                </a:tc>
                <a:tc>
                  <a:txBody>
                    <a:bodyPr/>
                    <a:lstStyle/>
                    <a:p>
                      <a:pPr algn="ctr"/>
                      <a:r>
                        <a:rPr lang="en-US" sz="1100" dirty="0">
                          <a:latin typeface="Calibri" panose="020F0502020204030204" pitchFamily="34" charset="0"/>
                        </a:rPr>
                        <a:t>Total</a:t>
                      </a:r>
                      <a:r>
                        <a:rPr lang="en-US" sz="1100" baseline="0" dirty="0">
                          <a:latin typeface="Calibri" panose="020F0502020204030204" pitchFamily="34" charset="0"/>
                        </a:rPr>
                        <a:t> Cases (Suspected, Probable, and Confirmed)</a:t>
                      </a:r>
                      <a:endParaRPr lang="en-US" sz="1100" dirty="0">
                        <a:solidFill>
                          <a:schemeClr val="tx2"/>
                        </a:solidFill>
                        <a:latin typeface="Calibri" panose="020F0502020204030204" pitchFamily="34" charset="0"/>
                      </a:endParaRPr>
                    </a:p>
                  </a:txBody>
                  <a:tcPr marL="68580" marR="68580" marT="34290" marB="34290" anchor="ctr"/>
                </a:tc>
                <a:tc>
                  <a:txBody>
                    <a:bodyPr/>
                    <a:lstStyle/>
                    <a:p>
                      <a:pPr algn="ctr"/>
                      <a:r>
                        <a:rPr lang="en-US" sz="1100" dirty="0">
                          <a:latin typeface="Calibri" panose="020F0502020204030204" pitchFamily="34" charset="0"/>
                        </a:rPr>
                        <a:t>Confirmed Cases</a:t>
                      </a:r>
                      <a:endParaRPr lang="en-US" sz="1100" dirty="0">
                        <a:solidFill>
                          <a:schemeClr val="tx2"/>
                        </a:solidFill>
                        <a:latin typeface="Calibri" panose="020F0502020204030204" pitchFamily="34" charset="0"/>
                      </a:endParaRPr>
                    </a:p>
                  </a:txBody>
                  <a:tcPr marL="68580" marR="68580" marT="34290" marB="34290" anchor="ctr"/>
                </a:tc>
                <a:tc>
                  <a:txBody>
                    <a:bodyPr/>
                    <a:lstStyle/>
                    <a:p>
                      <a:pPr algn="ctr"/>
                      <a:r>
                        <a:rPr lang="en-US" sz="1100" dirty="0">
                          <a:latin typeface="Calibri" panose="020F0502020204030204" pitchFamily="34" charset="0"/>
                        </a:rPr>
                        <a:t>Total Deaths</a:t>
                      </a:r>
                      <a:endParaRPr lang="en-US" sz="1100" dirty="0">
                        <a:solidFill>
                          <a:schemeClr val="tx2"/>
                        </a:solidFill>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205740">
                <a:tc>
                  <a:txBody>
                    <a:bodyPr/>
                    <a:lstStyle/>
                    <a:p>
                      <a:r>
                        <a:rPr lang="en-US" sz="900" dirty="0">
                          <a:latin typeface="Calibri" panose="020F0502020204030204" pitchFamily="34" charset="0"/>
                        </a:rPr>
                        <a:t>Guinea</a:t>
                      </a:r>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dk1"/>
                          </a:solidFill>
                          <a:latin typeface="Calibri" panose="020F0502020204030204" pitchFamily="34" charset="0"/>
                          <a:ea typeface="+mn-ea"/>
                          <a:cs typeface="+mn-cs"/>
                        </a:rPr>
                        <a:t>28 Dec </a:t>
                      </a:r>
                      <a:r>
                        <a:rPr lang="en-US" sz="900" kern="1200" dirty="0">
                          <a:solidFill>
                            <a:schemeClr val="dk1"/>
                          </a:solidFill>
                          <a:latin typeface="Calibri" panose="020F0502020204030204" pitchFamily="34" charset="0"/>
                          <a:ea typeface="+mn-ea"/>
                          <a:cs typeface="+mn-cs"/>
                        </a:rPr>
                        <a:t>15</a:t>
                      </a:r>
                    </a:p>
                  </a:txBody>
                  <a:tcPr marL="68580" marR="68580" marT="34290" marB="34290" anchor="ctr"/>
                </a:tc>
                <a:tc>
                  <a:txBody>
                    <a:bodyPr/>
                    <a:lstStyle/>
                    <a:p>
                      <a:pPr algn="r"/>
                      <a:r>
                        <a:rPr lang="en-US" sz="900" dirty="0">
                          <a:latin typeface="Calibri" panose="020F0502020204030204" pitchFamily="34" charset="0"/>
                        </a:rPr>
                        <a:t>3,804</a:t>
                      </a:r>
                    </a:p>
                  </a:txBody>
                  <a:tcPr marL="68580" marR="342900" marT="34290" marB="34290" anchor="ctr"/>
                </a:tc>
                <a:tc>
                  <a:txBody>
                    <a:bodyPr/>
                    <a:lstStyle/>
                    <a:p>
                      <a:pPr algn="r"/>
                      <a:r>
                        <a:rPr lang="en-US" sz="900" dirty="0">
                          <a:latin typeface="Calibri" panose="020F0502020204030204" pitchFamily="34" charset="0"/>
                        </a:rPr>
                        <a:t>3,351</a:t>
                      </a:r>
                    </a:p>
                  </a:txBody>
                  <a:tcPr marL="68580" marR="342900" marT="34290" marB="34290" anchor="ctr"/>
                </a:tc>
                <a:tc>
                  <a:txBody>
                    <a:bodyPr/>
                    <a:lstStyle/>
                    <a:p>
                      <a:pPr algn="r"/>
                      <a:r>
                        <a:rPr lang="en-US" sz="900" dirty="0">
                          <a:latin typeface="Calibri" panose="020F0502020204030204" pitchFamily="34" charset="0"/>
                        </a:rPr>
                        <a:t>2,536</a:t>
                      </a:r>
                    </a:p>
                  </a:txBody>
                  <a:tcPr marL="68580" marR="342900" marT="34290" marB="34290" anchor="ctr"/>
                </a:tc>
                <a:extLst>
                  <a:ext uri="{0D108BD9-81ED-4DB2-BD59-A6C34878D82A}">
                    <a16:rowId xmlns:a16="http://schemas.microsoft.com/office/drawing/2014/main" val="10001"/>
                  </a:ext>
                </a:extLst>
              </a:tr>
              <a:tr h="205740">
                <a:tc>
                  <a:txBody>
                    <a:bodyPr/>
                    <a:lstStyle/>
                    <a:p>
                      <a:r>
                        <a:rPr lang="en-US" sz="900" dirty="0">
                          <a:latin typeface="Calibri" panose="020F0502020204030204" pitchFamily="34" charset="0"/>
                        </a:rPr>
                        <a:t>Sierra</a:t>
                      </a:r>
                      <a:r>
                        <a:rPr lang="en-US" sz="900" baseline="0" dirty="0">
                          <a:latin typeface="Calibri" panose="020F0502020204030204" pitchFamily="34" charset="0"/>
                        </a:rPr>
                        <a:t> Leone</a:t>
                      </a:r>
                      <a:r>
                        <a:rPr lang="en-US" sz="900" baseline="30000" dirty="0">
                          <a:latin typeface="Calibri" panose="020F0502020204030204" pitchFamily="34" charset="0"/>
                        </a:rPr>
                        <a:t>2</a:t>
                      </a:r>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dk1"/>
                          </a:solidFill>
                          <a:latin typeface="Calibri" panose="020F0502020204030204" pitchFamily="34" charset="0"/>
                          <a:ea typeface="+mn-ea"/>
                          <a:cs typeface="+mn-cs"/>
                        </a:rPr>
                        <a:t>7 Feb 16</a:t>
                      </a:r>
                      <a:endParaRPr lang="en-US" sz="900" kern="1200" dirty="0">
                        <a:solidFill>
                          <a:schemeClr val="dk1"/>
                        </a:solidFill>
                        <a:latin typeface="Calibri" panose="020F0502020204030204" pitchFamily="34" charset="0"/>
                        <a:ea typeface="+mn-ea"/>
                        <a:cs typeface="+mn-cs"/>
                      </a:endParaRPr>
                    </a:p>
                  </a:txBody>
                  <a:tcPr marL="68580" marR="68580" marT="34290" marB="34290" anchor="ctr"/>
                </a:tc>
                <a:tc>
                  <a:txBody>
                    <a:bodyPr/>
                    <a:lstStyle/>
                    <a:p>
                      <a:pPr algn="r"/>
                      <a:r>
                        <a:rPr lang="en-US" sz="900" dirty="0">
                          <a:latin typeface="Calibri" panose="020F0502020204030204" pitchFamily="34" charset="0"/>
                        </a:rPr>
                        <a:t>14,124</a:t>
                      </a:r>
                    </a:p>
                  </a:txBody>
                  <a:tcPr marL="68580" marR="342900" marT="34290" marB="34290" anchor="ctr"/>
                </a:tc>
                <a:tc>
                  <a:txBody>
                    <a:bodyPr/>
                    <a:lstStyle/>
                    <a:p>
                      <a:pPr algn="r"/>
                      <a:r>
                        <a:rPr lang="en-US" sz="900" dirty="0">
                          <a:latin typeface="Calibri" panose="020F0502020204030204" pitchFamily="34" charset="0"/>
                        </a:rPr>
                        <a:t>8,706</a:t>
                      </a:r>
                    </a:p>
                  </a:txBody>
                  <a:tcPr marL="68580" marR="342900" marT="34290" marB="34290" anchor="ctr"/>
                </a:tc>
                <a:tc>
                  <a:txBody>
                    <a:bodyPr/>
                    <a:lstStyle/>
                    <a:p>
                      <a:pPr algn="r"/>
                      <a:r>
                        <a:rPr lang="en-US" sz="900" dirty="0">
                          <a:latin typeface="Calibri" panose="020F0502020204030204" pitchFamily="34" charset="0"/>
                        </a:rPr>
                        <a:t>3,956</a:t>
                      </a:r>
                    </a:p>
                  </a:txBody>
                  <a:tcPr marL="68580" marR="342900" marT="34290" marB="34290" anchor="ctr"/>
                </a:tc>
                <a:extLst>
                  <a:ext uri="{0D108BD9-81ED-4DB2-BD59-A6C34878D82A}">
                    <a16:rowId xmlns:a16="http://schemas.microsoft.com/office/drawing/2014/main" val="10002"/>
                  </a:ext>
                </a:extLst>
              </a:tr>
              <a:tr h="205740">
                <a:tc>
                  <a:txBody>
                    <a:bodyPr/>
                    <a:lstStyle/>
                    <a:p>
                      <a:pPr marL="0" algn="l" defTabSz="914400" rtl="0" eaLnBrk="1" latinLnBrk="0" hangingPunct="1"/>
                      <a:r>
                        <a:rPr lang="en-US" sz="900" dirty="0">
                          <a:latin typeface="Calibri" panose="020F0502020204030204" pitchFamily="34" charset="0"/>
                        </a:rPr>
                        <a:t>Liberia</a:t>
                      </a:r>
                      <a:r>
                        <a:rPr lang="en-US" sz="900" kern="1200" baseline="30000" dirty="0">
                          <a:solidFill>
                            <a:schemeClr val="dk1"/>
                          </a:solidFill>
                          <a:latin typeface="Calibri" panose="020F0502020204030204" pitchFamily="34" charset="0"/>
                          <a:ea typeface="+mn-ea"/>
                          <a:cs typeface="+mn-cs"/>
                        </a:rPr>
                        <a:t>3</a:t>
                      </a:r>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dk1"/>
                          </a:solidFill>
                          <a:latin typeface="Calibri" panose="020F0502020204030204" pitchFamily="34" charset="0"/>
                          <a:ea typeface="+mn-ea"/>
                          <a:cs typeface="+mn-cs"/>
                        </a:rPr>
                        <a:t>14 Jan </a:t>
                      </a:r>
                      <a:r>
                        <a:rPr lang="en-US" sz="900" kern="1200" dirty="0">
                          <a:solidFill>
                            <a:schemeClr val="dk1"/>
                          </a:solidFill>
                          <a:latin typeface="Calibri" panose="020F0502020204030204" pitchFamily="34" charset="0"/>
                          <a:ea typeface="+mn-ea"/>
                          <a:cs typeface="+mn-cs"/>
                        </a:rPr>
                        <a:t>16</a:t>
                      </a:r>
                    </a:p>
                  </a:txBody>
                  <a:tcPr marL="68580" marR="68580" marT="34290" marB="34290" anchor="ctr"/>
                </a:tc>
                <a:tc>
                  <a:txBody>
                    <a:bodyPr/>
                    <a:lstStyle/>
                    <a:p>
                      <a:pPr algn="r"/>
                      <a:r>
                        <a:rPr lang="en-US" sz="900" kern="1200" dirty="0">
                          <a:solidFill>
                            <a:schemeClr val="dk1"/>
                          </a:solidFill>
                          <a:latin typeface="Calibri" panose="020F0502020204030204" pitchFamily="34" charset="0"/>
                          <a:ea typeface="+mn-ea"/>
                          <a:cs typeface="+mn-cs"/>
                        </a:rPr>
                        <a:t>10675</a:t>
                      </a:r>
                    </a:p>
                  </a:txBody>
                  <a:tcPr marL="68580" marR="342900" marT="34290" marB="34290" anchor="b"/>
                </a:tc>
                <a:tc>
                  <a:txBody>
                    <a:bodyPr/>
                    <a:lstStyle/>
                    <a:p>
                      <a:pPr marL="0" algn="r" defTabSz="914400" rtl="0" eaLnBrk="1" latinLnBrk="0" hangingPunct="1"/>
                      <a:r>
                        <a:rPr lang="en-US" sz="900" kern="1200" dirty="0">
                          <a:solidFill>
                            <a:schemeClr val="dk1"/>
                          </a:solidFill>
                          <a:latin typeface="Calibri" panose="020F0502020204030204" pitchFamily="34" charset="0"/>
                          <a:ea typeface="+mn-ea"/>
                          <a:cs typeface="+mn-cs"/>
                        </a:rPr>
                        <a:t>3160</a:t>
                      </a:r>
                    </a:p>
                  </a:txBody>
                  <a:tcPr marL="68580" marR="342900" marT="34290" marB="34290" anchor="ctr"/>
                </a:tc>
                <a:tc>
                  <a:txBody>
                    <a:bodyPr/>
                    <a:lstStyle/>
                    <a:p>
                      <a:pPr marL="0" algn="r" defTabSz="914400" rtl="0" eaLnBrk="1" latinLnBrk="0" hangingPunct="1"/>
                      <a:r>
                        <a:rPr lang="en-US" sz="900" kern="1200" dirty="0">
                          <a:solidFill>
                            <a:schemeClr val="dk1"/>
                          </a:solidFill>
                          <a:latin typeface="Calibri" panose="020F0502020204030204" pitchFamily="34" charset="0"/>
                          <a:ea typeface="+mn-ea"/>
                          <a:cs typeface="+mn-cs"/>
                        </a:rPr>
                        <a:t>4809</a:t>
                      </a:r>
                    </a:p>
                  </a:txBody>
                  <a:tcPr marL="68580" marR="342900" marT="34290" marB="34290" anchor="ctr"/>
                </a:tc>
                <a:extLst>
                  <a:ext uri="{0D108BD9-81ED-4DB2-BD59-A6C34878D82A}">
                    <a16:rowId xmlns:a16="http://schemas.microsoft.com/office/drawing/2014/main" val="10003"/>
                  </a:ext>
                </a:extLst>
              </a:tr>
              <a:tr h="205740">
                <a:tc>
                  <a:txBody>
                    <a:bodyPr/>
                    <a:lstStyle/>
                    <a:p>
                      <a:r>
                        <a:rPr lang="en-US" sz="900" dirty="0">
                          <a:latin typeface="Calibri" panose="020F0502020204030204" pitchFamily="34" charset="0"/>
                        </a:rPr>
                        <a:t>Italy</a:t>
                      </a:r>
                      <a:r>
                        <a:rPr lang="en-US" sz="900" kern="1200" baseline="30000" dirty="0">
                          <a:solidFill>
                            <a:schemeClr val="dk1"/>
                          </a:solidFill>
                          <a:latin typeface="Calibri" panose="020F0502020204030204" pitchFamily="34" charset="0"/>
                          <a:ea typeface="+mn-ea"/>
                          <a:cs typeface="+mn-cs"/>
                        </a:rPr>
                        <a:t>4</a:t>
                      </a:r>
                      <a:endParaRPr lang="en-US" sz="900" dirty="0">
                        <a:latin typeface="Calibri" panose="020F0502020204030204" pitchFamily="34" charset="0"/>
                      </a:endParaRPr>
                    </a:p>
                  </a:txBody>
                  <a:tcPr marL="68580" marR="68580" marT="34290" marB="34290" anchor="ctr"/>
                </a:tc>
                <a:tc>
                  <a:txBody>
                    <a:bodyPr/>
                    <a:lstStyle/>
                    <a:p>
                      <a:pPr algn="ctr"/>
                      <a:r>
                        <a:rPr lang="en-US" sz="900" dirty="0">
                          <a:latin typeface="Calibri" panose="020F0502020204030204" pitchFamily="34" charset="0"/>
                        </a:rPr>
                        <a:t>20 May 15</a:t>
                      </a:r>
                    </a:p>
                  </a:txBody>
                  <a:tcPr marL="68580" marR="68580" marT="34290" marB="34290" anchor="ctr"/>
                </a:tc>
                <a:tc>
                  <a:txBody>
                    <a:bodyPr/>
                    <a:lstStyle/>
                    <a:p>
                      <a:pPr algn="r"/>
                      <a:r>
                        <a:rPr lang="en-US" sz="900" dirty="0">
                          <a:latin typeface="Calibri" panose="020F0502020204030204" pitchFamily="34" charset="0"/>
                        </a:rPr>
                        <a:t>1</a:t>
                      </a:r>
                    </a:p>
                  </a:txBody>
                  <a:tcPr marL="68580" marR="342900" marT="34290" marB="34290" anchor="ctr"/>
                </a:tc>
                <a:tc>
                  <a:txBody>
                    <a:bodyPr/>
                    <a:lstStyle/>
                    <a:p>
                      <a:pPr algn="r"/>
                      <a:r>
                        <a:rPr lang="en-US" sz="900" dirty="0">
                          <a:latin typeface="Calibri" panose="020F0502020204030204" pitchFamily="34" charset="0"/>
                        </a:rPr>
                        <a:t>1</a:t>
                      </a:r>
                    </a:p>
                  </a:txBody>
                  <a:tcPr marL="68580" marR="342900" marT="34290" marB="34290" anchor="ctr"/>
                </a:tc>
                <a:tc>
                  <a:txBody>
                    <a:bodyPr/>
                    <a:lstStyle/>
                    <a:p>
                      <a:pPr algn="r"/>
                      <a:r>
                        <a:rPr lang="en-US" sz="900" dirty="0">
                          <a:latin typeface="Calibri" panose="020F0502020204030204" pitchFamily="34" charset="0"/>
                        </a:rPr>
                        <a:t>0</a:t>
                      </a:r>
                    </a:p>
                  </a:txBody>
                  <a:tcPr marL="68580" marR="342900" marT="34290" marB="34290" anchor="ctr"/>
                </a:tc>
                <a:extLst>
                  <a:ext uri="{0D108BD9-81ED-4DB2-BD59-A6C34878D82A}">
                    <a16:rowId xmlns:a16="http://schemas.microsoft.com/office/drawing/2014/main" val="10004"/>
                  </a:ext>
                </a:extLst>
              </a:tr>
              <a:tr h="205740">
                <a:tc>
                  <a:txBody>
                    <a:bodyPr/>
                    <a:lstStyle/>
                    <a:p>
                      <a:r>
                        <a:rPr lang="en-US" sz="900" dirty="0">
                          <a:latin typeface="Calibri" panose="020F0502020204030204" pitchFamily="34" charset="0"/>
                        </a:rPr>
                        <a:t>United Kingdom</a:t>
                      </a:r>
                      <a:r>
                        <a:rPr lang="en-US" sz="900" kern="1200" baseline="30000" dirty="0">
                          <a:solidFill>
                            <a:schemeClr val="dk1"/>
                          </a:solidFill>
                          <a:latin typeface="Calibri" panose="020F0502020204030204" pitchFamily="34" charset="0"/>
                          <a:ea typeface="+mn-ea"/>
                          <a:cs typeface="+mn-cs"/>
                        </a:rPr>
                        <a:t>4</a:t>
                      </a:r>
                    </a:p>
                  </a:txBody>
                  <a:tcPr marL="68580" marR="68580" marT="34290" marB="34290" anchor="ctr"/>
                </a:tc>
                <a:tc>
                  <a:txBody>
                    <a:bodyPr/>
                    <a:lstStyle/>
                    <a:p>
                      <a:pPr algn="ctr"/>
                      <a:r>
                        <a:rPr lang="en-US" sz="900" dirty="0">
                          <a:latin typeface="Calibri" panose="020F0502020204030204" pitchFamily="34" charset="0"/>
                        </a:rPr>
                        <a:t>29 Dec 14</a:t>
                      </a:r>
                    </a:p>
                  </a:txBody>
                  <a:tcPr marL="68580" marR="68580" marT="34290" marB="34290" anchor="ctr"/>
                </a:tc>
                <a:tc>
                  <a:txBody>
                    <a:bodyPr/>
                    <a:lstStyle/>
                    <a:p>
                      <a:pPr algn="r"/>
                      <a:r>
                        <a:rPr lang="en-US" sz="900" dirty="0">
                          <a:latin typeface="Calibri" panose="020F0502020204030204" pitchFamily="34" charset="0"/>
                        </a:rPr>
                        <a:t>1</a:t>
                      </a:r>
                    </a:p>
                  </a:txBody>
                  <a:tcPr marL="68580" marR="342900" marT="34290" marB="34290" anchor="ctr"/>
                </a:tc>
                <a:tc>
                  <a:txBody>
                    <a:bodyPr/>
                    <a:lstStyle/>
                    <a:p>
                      <a:pPr algn="r"/>
                      <a:r>
                        <a:rPr lang="en-US" sz="900" dirty="0">
                          <a:latin typeface="Calibri" panose="020F0502020204030204" pitchFamily="34" charset="0"/>
                        </a:rPr>
                        <a:t>1</a:t>
                      </a:r>
                    </a:p>
                  </a:txBody>
                  <a:tcPr marL="68580" marR="342900" marT="34290" marB="34290" anchor="ctr"/>
                </a:tc>
                <a:tc>
                  <a:txBody>
                    <a:bodyPr/>
                    <a:lstStyle/>
                    <a:p>
                      <a:pPr algn="r"/>
                      <a:r>
                        <a:rPr lang="en-US" sz="900" dirty="0">
                          <a:latin typeface="Calibri" panose="020F0502020204030204" pitchFamily="34" charset="0"/>
                        </a:rPr>
                        <a:t>0</a:t>
                      </a:r>
                    </a:p>
                  </a:txBody>
                  <a:tcPr marL="68580" marR="342900" marT="34290" marB="34290" anchor="ctr"/>
                </a:tc>
                <a:extLst>
                  <a:ext uri="{0D108BD9-81ED-4DB2-BD59-A6C34878D82A}">
                    <a16:rowId xmlns:a16="http://schemas.microsoft.com/office/drawing/2014/main" val="10005"/>
                  </a:ext>
                </a:extLst>
              </a:tr>
              <a:tr h="205740">
                <a:tc>
                  <a:txBody>
                    <a:bodyPr/>
                    <a:lstStyle/>
                    <a:p>
                      <a:r>
                        <a:rPr lang="en-US" sz="900" dirty="0">
                          <a:latin typeface="Calibri" panose="020F0502020204030204" pitchFamily="34" charset="0"/>
                        </a:rPr>
                        <a:t>Nigeria</a:t>
                      </a:r>
                      <a:r>
                        <a:rPr lang="en-US" sz="900" kern="1200" baseline="30000" dirty="0">
                          <a:solidFill>
                            <a:schemeClr val="dk1"/>
                          </a:solidFill>
                          <a:latin typeface="Calibri" panose="020F0502020204030204" pitchFamily="34" charset="0"/>
                          <a:ea typeface="+mn-ea"/>
                          <a:cs typeface="+mn-cs"/>
                        </a:rPr>
                        <a:t>4</a:t>
                      </a:r>
                    </a:p>
                  </a:txBody>
                  <a:tcPr marL="68580" marR="68580" marT="34290" marB="34290" anchor="ctr"/>
                </a:tc>
                <a:tc>
                  <a:txBody>
                    <a:bodyPr/>
                    <a:lstStyle/>
                    <a:p>
                      <a:pPr algn="ctr"/>
                      <a:r>
                        <a:rPr lang="en-US" sz="900" dirty="0">
                          <a:latin typeface="Calibri" panose="020F0502020204030204" pitchFamily="34" charset="0"/>
                        </a:rPr>
                        <a:t>15 Oct 14</a:t>
                      </a:r>
                    </a:p>
                  </a:txBody>
                  <a:tcPr marL="68580" marR="68580" marT="34290" marB="34290" anchor="ctr"/>
                </a:tc>
                <a:tc>
                  <a:txBody>
                    <a:bodyPr/>
                    <a:lstStyle/>
                    <a:p>
                      <a:pPr algn="r"/>
                      <a:r>
                        <a:rPr lang="en-US" sz="900" dirty="0">
                          <a:latin typeface="Calibri" panose="020F0502020204030204" pitchFamily="34" charset="0"/>
                        </a:rPr>
                        <a:t>20</a:t>
                      </a:r>
                    </a:p>
                  </a:txBody>
                  <a:tcPr marL="68580" marR="342900" marT="34290" marB="34290" anchor="ctr"/>
                </a:tc>
                <a:tc>
                  <a:txBody>
                    <a:bodyPr/>
                    <a:lstStyle/>
                    <a:p>
                      <a:pPr algn="r"/>
                      <a:r>
                        <a:rPr lang="en-US" sz="900" dirty="0">
                          <a:latin typeface="Calibri" panose="020F0502020204030204" pitchFamily="34" charset="0"/>
                        </a:rPr>
                        <a:t>19</a:t>
                      </a:r>
                    </a:p>
                  </a:txBody>
                  <a:tcPr marL="68580" marR="342900" marT="34290" marB="34290" anchor="ctr"/>
                </a:tc>
                <a:tc>
                  <a:txBody>
                    <a:bodyPr/>
                    <a:lstStyle/>
                    <a:p>
                      <a:pPr algn="r"/>
                      <a:r>
                        <a:rPr lang="en-US" sz="900" dirty="0">
                          <a:latin typeface="Calibri" panose="020F0502020204030204" pitchFamily="34" charset="0"/>
                        </a:rPr>
                        <a:t>8</a:t>
                      </a:r>
                    </a:p>
                  </a:txBody>
                  <a:tcPr marL="68580" marR="342900" marT="34290" marB="34290" anchor="ctr"/>
                </a:tc>
                <a:extLst>
                  <a:ext uri="{0D108BD9-81ED-4DB2-BD59-A6C34878D82A}">
                    <a16:rowId xmlns:a16="http://schemas.microsoft.com/office/drawing/2014/main" val="10006"/>
                  </a:ext>
                </a:extLst>
              </a:tr>
              <a:tr h="205740">
                <a:tc>
                  <a:txBody>
                    <a:bodyPr/>
                    <a:lstStyle/>
                    <a:p>
                      <a:pPr marL="0" algn="l" defTabSz="914400" rtl="0" eaLnBrk="1" latinLnBrk="0" hangingPunct="1"/>
                      <a:r>
                        <a:rPr lang="en-US" sz="900" dirty="0">
                          <a:latin typeface="Calibri" panose="020F0502020204030204" pitchFamily="34" charset="0"/>
                        </a:rPr>
                        <a:t>Spain</a:t>
                      </a:r>
                      <a:r>
                        <a:rPr lang="en-US" sz="900" kern="1200" baseline="30000" dirty="0">
                          <a:solidFill>
                            <a:schemeClr val="dk1"/>
                          </a:solidFill>
                          <a:latin typeface="Calibri" panose="020F0502020204030204" pitchFamily="34" charset="0"/>
                          <a:ea typeface="+mn-ea"/>
                          <a:cs typeface="+mn-cs"/>
                        </a:rPr>
                        <a:t>4</a:t>
                      </a:r>
                    </a:p>
                  </a:txBody>
                  <a:tcPr marL="68580" marR="68580" marT="34290" marB="34290" anchor="ctr"/>
                </a:tc>
                <a:tc>
                  <a:txBody>
                    <a:bodyPr/>
                    <a:lstStyle/>
                    <a:p>
                      <a:pPr algn="ctr"/>
                      <a:r>
                        <a:rPr lang="en-US" sz="900" dirty="0">
                          <a:latin typeface="Calibri" panose="020F0502020204030204" pitchFamily="34" charset="0"/>
                        </a:rPr>
                        <a:t>27 Oct 14</a:t>
                      </a:r>
                    </a:p>
                  </a:txBody>
                  <a:tcPr marL="68580" marR="68580" marT="34290" marB="34290" anchor="ctr"/>
                </a:tc>
                <a:tc>
                  <a:txBody>
                    <a:bodyPr/>
                    <a:lstStyle/>
                    <a:p>
                      <a:pPr algn="r"/>
                      <a:r>
                        <a:rPr lang="en-US" sz="900" dirty="0">
                          <a:latin typeface="Calibri" panose="020F0502020204030204" pitchFamily="34" charset="0"/>
                        </a:rPr>
                        <a:t>1</a:t>
                      </a:r>
                    </a:p>
                  </a:txBody>
                  <a:tcPr marL="68580" marR="342900" marT="34290" marB="34290" anchor="ctr"/>
                </a:tc>
                <a:tc>
                  <a:txBody>
                    <a:bodyPr/>
                    <a:lstStyle/>
                    <a:p>
                      <a:pPr algn="r"/>
                      <a:r>
                        <a:rPr lang="en-US" sz="900" dirty="0">
                          <a:latin typeface="Calibri" panose="020F0502020204030204" pitchFamily="34" charset="0"/>
                        </a:rPr>
                        <a:t>1</a:t>
                      </a:r>
                    </a:p>
                  </a:txBody>
                  <a:tcPr marL="68580" marR="342900" marT="34290" marB="34290" anchor="ctr"/>
                </a:tc>
                <a:tc>
                  <a:txBody>
                    <a:bodyPr/>
                    <a:lstStyle/>
                    <a:p>
                      <a:pPr algn="r"/>
                      <a:r>
                        <a:rPr lang="en-US" sz="900" dirty="0">
                          <a:latin typeface="Calibri" panose="020F0502020204030204" pitchFamily="34" charset="0"/>
                        </a:rPr>
                        <a:t>0</a:t>
                      </a:r>
                    </a:p>
                  </a:txBody>
                  <a:tcPr marL="68580" marR="342900" marT="34290" marB="34290" anchor="ctr"/>
                </a:tc>
                <a:extLst>
                  <a:ext uri="{0D108BD9-81ED-4DB2-BD59-A6C34878D82A}">
                    <a16:rowId xmlns:a16="http://schemas.microsoft.com/office/drawing/2014/main" val="10007"/>
                  </a:ext>
                </a:extLst>
              </a:tr>
              <a:tr h="205740">
                <a:tc>
                  <a:txBody>
                    <a:bodyPr/>
                    <a:lstStyle/>
                    <a:p>
                      <a:pPr marL="0" algn="l" defTabSz="914400" rtl="0" eaLnBrk="1" latinLnBrk="0" hangingPunct="1"/>
                      <a:r>
                        <a:rPr lang="en-US" sz="900" dirty="0">
                          <a:latin typeface="Calibri" panose="020F0502020204030204" pitchFamily="34" charset="0"/>
                        </a:rPr>
                        <a:t>Senegal</a:t>
                      </a:r>
                      <a:r>
                        <a:rPr lang="en-US" sz="900" kern="1200" baseline="30000" dirty="0">
                          <a:solidFill>
                            <a:schemeClr val="dk1"/>
                          </a:solidFill>
                          <a:latin typeface="Calibri" panose="020F0502020204030204" pitchFamily="34" charset="0"/>
                          <a:ea typeface="+mn-ea"/>
                          <a:cs typeface="+mn-cs"/>
                        </a:rPr>
                        <a:t>4</a:t>
                      </a:r>
                    </a:p>
                  </a:txBody>
                  <a:tcPr marL="68580" marR="68580" marT="34290" marB="34290" anchor="ctr"/>
                </a:tc>
                <a:tc>
                  <a:txBody>
                    <a:bodyPr/>
                    <a:lstStyle/>
                    <a:p>
                      <a:pPr algn="ctr"/>
                      <a:r>
                        <a:rPr lang="en-US" sz="900" dirty="0">
                          <a:latin typeface="Calibri" panose="020F0502020204030204" pitchFamily="34" charset="0"/>
                        </a:rPr>
                        <a:t>15 Oct 14</a:t>
                      </a:r>
                    </a:p>
                  </a:txBody>
                  <a:tcPr marL="68580" marR="68580" marT="34290" marB="34290" anchor="ctr"/>
                </a:tc>
                <a:tc>
                  <a:txBody>
                    <a:bodyPr/>
                    <a:lstStyle/>
                    <a:p>
                      <a:pPr algn="r"/>
                      <a:r>
                        <a:rPr lang="en-US" sz="900" dirty="0">
                          <a:latin typeface="Calibri" panose="020F0502020204030204" pitchFamily="34" charset="0"/>
                        </a:rPr>
                        <a:t>1</a:t>
                      </a:r>
                    </a:p>
                  </a:txBody>
                  <a:tcPr marL="68580" marR="342900" marT="34290" marB="34290" anchor="ctr"/>
                </a:tc>
                <a:tc>
                  <a:txBody>
                    <a:bodyPr/>
                    <a:lstStyle/>
                    <a:p>
                      <a:pPr algn="r"/>
                      <a:r>
                        <a:rPr lang="en-US" sz="900" dirty="0">
                          <a:latin typeface="Calibri" panose="020F0502020204030204" pitchFamily="34" charset="0"/>
                        </a:rPr>
                        <a:t>1</a:t>
                      </a:r>
                    </a:p>
                  </a:txBody>
                  <a:tcPr marL="68580" marR="342900" marT="34290" marB="34290" anchor="ctr"/>
                </a:tc>
                <a:tc>
                  <a:txBody>
                    <a:bodyPr/>
                    <a:lstStyle/>
                    <a:p>
                      <a:pPr algn="r"/>
                      <a:r>
                        <a:rPr lang="en-US" sz="900" dirty="0">
                          <a:latin typeface="Calibri" panose="020F0502020204030204" pitchFamily="34" charset="0"/>
                        </a:rPr>
                        <a:t>0</a:t>
                      </a:r>
                    </a:p>
                  </a:txBody>
                  <a:tcPr marL="68580" marR="342900" marT="34290" marB="34290" anchor="ctr"/>
                </a:tc>
                <a:extLst>
                  <a:ext uri="{0D108BD9-81ED-4DB2-BD59-A6C34878D82A}">
                    <a16:rowId xmlns:a16="http://schemas.microsoft.com/office/drawing/2014/main" val="10008"/>
                  </a:ext>
                </a:extLst>
              </a:tr>
              <a:tr h="205740">
                <a:tc>
                  <a:txBody>
                    <a:bodyPr/>
                    <a:lstStyle/>
                    <a:p>
                      <a:r>
                        <a:rPr lang="en-US" sz="900" dirty="0">
                          <a:latin typeface="Calibri" panose="020F0502020204030204" pitchFamily="34" charset="0"/>
                        </a:rPr>
                        <a:t>United States</a:t>
                      </a:r>
                      <a:r>
                        <a:rPr lang="en-US" sz="900" kern="1200" baseline="30000" dirty="0">
                          <a:solidFill>
                            <a:schemeClr val="dk1"/>
                          </a:solidFill>
                          <a:latin typeface="Calibri" panose="020F0502020204030204" pitchFamily="34" charset="0"/>
                          <a:ea typeface="+mn-ea"/>
                          <a:cs typeface="+mn-cs"/>
                        </a:rPr>
                        <a:t>4</a:t>
                      </a:r>
                    </a:p>
                  </a:txBody>
                  <a:tcPr marL="68580" marR="68580" marT="34290" marB="34290" anchor="ctr"/>
                </a:tc>
                <a:tc>
                  <a:txBody>
                    <a:bodyPr/>
                    <a:lstStyle/>
                    <a:p>
                      <a:pPr algn="ctr"/>
                      <a:r>
                        <a:rPr lang="en-US" sz="900" dirty="0">
                          <a:latin typeface="Calibri" panose="020F0502020204030204" pitchFamily="34" charset="0"/>
                        </a:rPr>
                        <a:t>24 Oct 14</a:t>
                      </a:r>
                    </a:p>
                  </a:txBody>
                  <a:tcPr marL="68580" marR="68580" marT="34290" marB="34290" anchor="ctr"/>
                </a:tc>
                <a:tc>
                  <a:txBody>
                    <a:bodyPr/>
                    <a:lstStyle/>
                    <a:p>
                      <a:pPr algn="r"/>
                      <a:r>
                        <a:rPr lang="en-US" sz="900" dirty="0">
                          <a:latin typeface="Calibri" panose="020F0502020204030204" pitchFamily="34" charset="0"/>
                        </a:rPr>
                        <a:t>4</a:t>
                      </a:r>
                    </a:p>
                  </a:txBody>
                  <a:tcPr marL="68580" marR="342900" marT="34290" marB="34290" anchor="ctr"/>
                </a:tc>
                <a:tc>
                  <a:txBody>
                    <a:bodyPr/>
                    <a:lstStyle/>
                    <a:p>
                      <a:pPr algn="r"/>
                      <a:r>
                        <a:rPr lang="en-US" sz="900" dirty="0">
                          <a:latin typeface="Calibri" panose="020F0502020204030204" pitchFamily="34" charset="0"/>
                        </a:rPr>
                        <a:t>4</a:t>
                      </a:r>
                    </a:p>
                  </a:txBody>
                  <a:tcPr marL="68580" marR="342900" marT="34290" marB="34290" anchor="ctr"/>
                </a:tc>
                <a:tc>
                  <a:txBody>
                    <a:bodyPr/>
                    <a:lstStyle/>
                    <a:p>
                      <a:pPr algn="r"/>
                      <a:r>
                        <a:rPr lang="en-US" sz="900" dirty="0">
                          <a:latin typeface="Calibri" panose="020F0502020204030204" pitchFamily="34" charset="0"/>
                        </a:rPr>
                        <a:t>1</a:t>
                      </a:r>
                    </a:p>
                  </a:txBody>
                  <a:tcPr marL="68580" marR="342900" marT="34290" marB="34290" anchor="ctr"/>
                </a:tc>
                <a:extLst>
                  <a:ext uri="{0D108BD9-81ED-4DB2-BD59-A6C34878D82A}">
                    <a16:rowId xmlns:a16="http://schemas.microsoft.com/office/drawing/2014/main" val="10009"/>
                  </a:ext>
                </a:extLst>
              </a:tr>
              <a:tr h="205740">
                <a:tc>
                  <a:txBody>
                    <a:bodyPr/>
                    <a:lstStyle/>
                    <a:p>
                      <a:r>
                        <a:rPr lang="en-US" sz="900" dirty="0">
                          <a:latin typeface="Calibri" panose="020F0502020204030204" pitchFamily="34" charset="0"/>
                        </a:rPr>
                        <a:t>Mali</a:t>
                      </a:r>
                      <a:r>
                        <a:rPr lang="en-US" sz="900" baseline="30000" dirty="0">
                          <a:latin typeface="Calibri" panose="020F0502020204030204" pitchFamily="34" charset="0"/>
                        </a:rPr>
                        <a:t>4</a:t>
                      </a:r>
                    </a:p>
                  </a:txBody>
                  <a:tcPr marL="68580" marR="68580" marT="34290" marB="34290" anchor="ctr"/>
                </a:tc>
                <a:tc>
                  <a:txBody>
                    <a:bodyPr/>
                    <a:lstStyle/>
                    <a:p>
                      <a:pPr algn="ctr"/>
                      <a:r>
                        <a:rPr lang="en-US" sz="900" dirty="0">
                          <a:latin typeface="Calibri" panose="020F0502020204030204" pitchFamily="34" charset="0"/>
                        </a:rPr>
                        <a:t>23 Nov 14</a:t>
                      </a:r>
                    </a:p>
                  </a:txBody>
                  <a:tcPr marL="68580" marR="68580" marT="34290" marB="34290" anchor="ctr"/>
                </a:tc>
                <a:tc>
                  <a:txBody>
                    <a:bodyPr/>
                    <a:lstStyle/>
                    <a:p>
                      <a:pPr algn="r"/>
                      <a:r>
                        <a:rPr lang="en-US" sz="900" dirty="0">
                          <a:latin typeface="Calibri" panose="020F0502020204030204" pitchFamily="34" charset="0"/>
                        </a:rPr>
                        <a:t>8</a:t>
                      </a:r>
                    </a:p>
                  </a:txBody>
                  <a:tcPr marL="68580" marR="342900" marT="34290" marB="34290" anchor="ctr"/>
                </a:tc>
                <a:tc>
                  <a:txBody>
                    <a:bodyPr/>
                    <a:lstStyle/>
                    <a:p>
                      <a:pPr algn="r"/>
                      <a:r>
                        <a:rPr lang="en-US" sz="900" dirty="0">
                          <a:latin typeface="Calibri" panose="020F0502020204030204" pitchFamily="34" charset="0"/>
                        </a:rPr>
                        <a:t>7</a:t>
                      </a:r>
                    </a:p>
                  </a:txBody>
                  <a:tcPr marL="68580" marR="342900" marT="34290" marB="34290" anchor="ctr"/>
                </a:tc>
                <a:tc>
                  <a:txBody>
                    <a:bodyPr/>
                    <a:lstStyle/>
                    <a:p>
                      <a:pPr algn="r"/>
                      <a:r>
                        <a:rPr lang="en-US" sz="900" dirty="0">
                          <a:latin typeface="Calibri" panose="020F0502020204030204" pitchFamily="34" charset="0"/>
                        </a:rPr>
                        <a:t>6</a:t>
                      </a:r>
                    </a:p>
                  </a:txBody>
                  <a:tcPr marL="68580" marR="342900" marT="34290" marB="34290" anchor="ctr"/>
                </a:tc>
                <a:extLst>
                  <a:ext uri="{0D108BD9-81ED-4DB2-BD59-A6C34878D82A}">
                    <a16:rowId xmlns:a16="http://schemas.microsoft.com/office/drawing/2014/main" val="10010"/>
                  </a:ext>
                </a:extLst>
              </a:tr>
              <a:tr h="228600">
                <a:tc>
                  <a:txBody>
                    <a:bodyPr/>
                    <a:lstStyle/>
                    <a:p>
                      <a:r>
                        <a:rPr lang="en-US" sz="1100" dirty="0">
                          <a:solidFill>
                            <a:schemeClr val="bg1"/>
                          </a:solidFill>
                          <a:latin typeface="Calibri" panose="020F0502020204030204" pitchFamily="34" charset="0"/>
                        </a:rPr>
                        <a:t>TOTAL</a:t>
                      </a:r>
                      <a:endParaRPr lang="en-US" sz="1100" b="1" dirty="0">
                        <a:solidFill>
                          <a:schemeClr val="bg1"/>
                        </a:solidFill>
                        <a:latin typeface="Calibri" panose="020F0502020204030204" pitchFamily="34" charset="0"/>
                      </a:endParaRPr>
                    </a:p>
                  </a:txBody>
                  <a:tcPr marL="68580" marR="68580" marT="34290" marB="34290" anchor="ctr">
                    <a:solidFill>
                      <a:schemeClr val="accent6"/>
                    </a:solidFill>
                  </a:tcPr>
                </a:tc>
                <a:tc>
                  <a:txBody>
                    <a:bodyPr/>
                    <a:lstStyle/>
                    <a:p>
                      <a:pPr algn="ctr"/>
                      <a:endParaRPr lang="en-US" sz="1100" b="1" dirty="0">
                        <a:latin typeface="Calibri" panose="020F0502020204030204" pitchFamily="34" charset="0"/>
                      </a:endParaRPr>
                    </a:p>
                  </a:txBody>
                  <a:tcPr marL="68580" marR="68580" marT="34290" marB="34290" anchor="ctr">
                    <a:solidFill>
                      <a:schemeClr val="accent6"/>
                    </a:solidFill>
                  </a:tcPr>
                </a:tc>
                <a:tc>
                  <a:txBody>
                    <a:bodyPr/>
                    <a:lstStyle/>
                    <a:p>
                      <a:pPr algn="r"/>
                      <a:r>
                        <a:rPr lang="en-US" sz="1100" dirty="0">
                          <a:solidFill>
                            <a:schemeClr val="bg1"/>
                          </a:solidFill>
                          <a:latin typeface="Calibri" panose="020F0502020204030204" pitchFamily="34" charset="0"/>
                        </a:rPr>
                        <a:t>28,639</a:t>
                      </a:r>
                      <a:endParaRPr lang="en-US" sz="1100" b="1" dirty="0">
                        <a:solidFill>
                          <a:schemeClr val="bg1"/>
                        </a:solidFill>
                        <a:latin typeface="Calibri" panose="020F0502020204030204" pitchFamily="34" charset="0"/>
                      </a:endParaRPr>
                    </a:p>
                  </a:txBody>
                  <a:tcPr marL="68580" marR="342900" marT="34290" marB="34290" anchor="ctr">
                    <a:solidFill>
                      <a:schemeClr val="accent6"/>
                    </a:solidFill>
                  </a:tcPr>
                </a:tc>
                <a:tc>
                  <a:txBody>
                    <a:bodyPr/>
                    <a:lstStyle/>
                    <a:p>
                      <a:pPr algn="r"/>
                      <a:r>
                        <a:rPr lang="en-US" sz="1100" dirty="0">
                          <a:solidFill>
                            <a:schemeClr val="bg1"/>
                          </a:solidFill>
                          <a:latin typeface="Calibri" panose="020F0502020204030204" pitchFamily="34" charset="0"/>
                        </a:rPr>
                        <a:t>15,251</a:t>
                      </a:r>
                      <a:endParaRPr lang="en-US" sz="1100" b="1" dirty="0">
                        <a:solidFill>
                          <a:schemeClr val="bg1"/>
                        </a:solidFill>
                        <a:latin typeface="Calibri" panose="020F0502020204030204" pitchFamily="34" charset="0"/>
                      </a:endParaRPr>
                    </a:p>
                  </a:txBody>
                  <a:tcPr marL="68580" marR="342900" marT="34290" marB="34290" anchor="ctr">
                    <a:solidFill>
                      <a:schemeClr val="accent6"/>
                    </a:solidFill>
                  </a:tcPr>
                </a:tc>
                <a:tc>
                  <a:txBody>
                    <a:bodyPr/>
                    <a:lstStyle/>
                    <a:p>
                      <a:pPr algn="r"/>
                      <a:r>
                        <a:rPr lang="en-US" sz="1100" dirty="0">
                          <a:solidFill>
                            <a:schemeClr val="bg1"/>
                          </a:solidFill>
                          <a:latin typeface="Calibri" panose="020F0502020204030204" pitchFamily="34" charset="0"/>
                        </a:rPr>
                        <a:t>11,316</a:t>
                      </a:r>
                      <a:endParaRPr lang="en-US" sz="1100" b="1" dirty="0">
                        <a:solidFill>
                          <a:schemeClr val="bg1"/>
                        </a:solidFill>
                        <a:latin typeface="Calibri" panose="020F0502020204030204" pitchFamily="34" charset="0"/>
                      </a:endParaRPr>
                    </a:p>
                  </a:txBody>
                  <a:tcPr marL="68580" marR="342900" marT="34290" marB="34290" anchor="ctr">
                    <a:solidFill>
                      <a:schemeClr val="accent6"/>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117050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02165C-933C-9C13-3311-6623876EB3FE}"/>
              </a:ext>
            </a:extLst>
          </p:cNvPr>
          <p:cNvSpPr>
            <a:spLocks noGrp="1"/>
          </p:cNvSpPr>
          <p:nvPr>
            <p:ph type="ctrTitle"/>
          </p:nvPr>
        </p:nvSpPr>
        <p:spPr>
          <a:xfrm>
            <a:off x="468313" y="44624"/>
            <a:ext cx="8207375" cy="1082675"/>
          </a:xfrm>
        </p:spPr>
        <p:txBody>
          <a:bodyPr/>
          <a:lstStyle/>
          <a:p>
            <a:r>
              <a:rPr lang="en-US" b="1" dirty="0">
                <a:solidFill>
                  <a:schemeClr val="tx1"/>
                </a:solidFill>
                <a:latin typeface="Comic Sans MS" panose="030F0702030302020204" pitchFamily="66" charset="0"/>
              </a:rPr>
              <a:t>ABATTOIR &amp; ONE HEALTH</a:t>
            </a:r>
          </a:p>
        </p:txBody>
      </p:sp>
      <p:sp>
        <p:nvSpPr>
          <p:cNvPr id="6" name="Subtitle 5">
            <a:extLst>
              <a:ext uri="{FF2B5EF4-FFF2-40B4-BE49-F238E27FC236}">
                <a16:creationId xmlns:a16="http://schemas.microsoft.com/office/drawing/2014/main" id="{334C3BC5-9D82-C140-A5AD-3B7EB16D92F1}"/>
              </a:ext>
            </a:extLst>
          </p:cNvPr>
          <p:cNvSpPr>
            <a:spLocks noGrp="1"/>
          </p:cNvSpPr>
          <p:nvPr>
            <p:ph type="subTitle" idx="1"/>
          </p:nvPr>
        </p:nvSpPr>
        <p:spPr>
          <a:xfrm>
            <a:off x="0" y="1124745"/>
            <a:ext cx="9144000" cy="5904655"/>
          </a:xfrm>
        </p:spPr>
        <p:txBody>
          <a:bodyPr/>
          <a:lstStyle/>
          <a:p>
            <a:pPr marL="457200" indent="-457200">
              <a:buFont typeface="Wingdings" panose="05000000000000000000" pitchFamily="2" charset="2"/>
              <a:buChar char="Ø"/>
            </a:pPr>
            <a:r>
              <a:rPr lang="en-US" sz="3600" dirty="0">
                <a:solidFill>
                  <a:schemeClr val="tx1"/>
                </a:solidFill>
                <a:latin typeface="Comic Sans MS" panose="030F0702030302020204" pitchFamily="66" charset="0"/>
              </a:rPr>
              <a:t>Recognized as hotspots for zoonotic pathogens.</a:t>
            </a:r>
          </a:p>
          <a:p>
            <a:pPr marL="457200" indent="-457200">
              <a:buFont typeface="Wingdings" panose="05000000000000000000" pitchFamily="2" charset="2"/>
              <a:buChar char="Ø"/>
            </a:pPr>
            <a:r>
              <a:rPr lang="en-US" sz="3600" dirty="0">
                <a:solidFill>
                  <a:schemeClr val="tx1"/>
                </a:solidFill>
                <a:latin typeface="Comic Sans MS" panose="030F0702030302020204" pitchFamily="66" charset="0"/>
              </a:rPr>
              <a:t>Critical sites for applying the collaborative, multisectoral One Health approach.</a:t>
            </a:r>
          </a:p>
          <a:p>
            <a:pPr marL="457200" indent="-457200">
              <a:buFont typeface="Wingdings" panose="05000000000000000000" pitchFamily="2" charset="2"/>
              <a:buChar char="Ø"/>
            </a:pPr>
            <a:r>
              <a:rPr lang="en-US" sz="3600" dirty="0">
                <a:solidFill>
                  <a:schemeClr val="tx1"/>
                </a:solidFill>
                <a:latin typeface="Comic Sans MS" panose="030F0702030302020204" pitchFamily="66" charset="0"/>
              </a:rPr>
              <a:t>The team focuses on the prevention of infectious diseases and ensuring food safety. </a:t>
            </a:r>
          </a:p>
        </p:txBody>
      </p:sp>
    </p:spTree>
    <p:extLst>
      <p:ext uri="{BB962C8B-B14F-4D97-AF65-F5344CB8AC3E}">
        <p14:creationId xmlns:p14="http://schemas.microsoft.com/office/powerpoint/2010/main" val="3934037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D15D-3B28-2955-A048-262881C517E0}"/>
              </a:ext>
            </a:extLst>
          </p:cNvPr>
          <p:cNvSpPr>
            <a:spLocks noGrp="1"/>
          </p:cNvSpPr>
          <p:nvPr>
            <p:ph type="title"/>
          </p:nvPr>
        </p:nvSpPr>
        <p:spPr>
          <a:xfrm>
            <a:off x="457200" y="-33933"/>
            <a:ext cx="8229600" cy="582613"/>
          </a:xfrm>
        </p:spPr>
        <p:txBody>
          <a:bodyPr/>
          <a:lstStyle/>
          <a:p>
            <a:r>
              <a:rPr lang="en-US" b="1" dirty="0">
                <a:latin typeface="Comic Sans MS" panose="030F0702030302020204" pitchFamily="66" charset="0"/>
              </a:rPr>
              <a:t>Why One Health in Abattoirs?</a:t>
            </a:r>
          </a:p>
        </p:txBody>
      </p:sp>
      <p:sp>
        <p:nvSpPr>
          <p:cNvPr id="3" name="Content Placeholder 2">
            <a:extLst>
              <a:ext uri="{FF2B5EF4-FFF2-40B4-BE49-F238E27FC236}">
                <a16:creationId xmlns:a16="http://schemas.microsoft.com/office/drawing/2014/main" id="{A38DDF52-D0DF-EB68-4C29-E2AA400BDBC4}"/>
              </a:ext>
            </a:extLst>
          </p:cNvPr>
          <p:cNvSpPr>
            <a:spLocks noGrp="1"/>
          </p:cNvSpPr>
          <p:nvPr>
            <p:ph idx="1"/>
          </p:nvPr>
        </p:nvSpPr>
        <p:spPr>
          <a:xfrm>
            <a:off x="0" y="720080"/>
            <a:ext cx="9144000" cy="5949280"/>
          </a:xfrm>
        </p:spPr>
        <p:txBody>
          <a:bodyPr/>
          <a:lstStyle/>
          <a:p>
            <a:pPr algn="just">
              <a:buFont typeface="Wingdings" panose="05000000000000000000" pitchFamily="2" charset="2"/>
              <a:buChar char="Ø"/>
            </a:pPr>
            <a:r>
              <a:rPr lang="en-US" sz="3000" b="1" dirty="0">
                <a:latin typeface="Comic Sans MS" panose="030F0702030302020204" pitchFamily="66" charset="0"/>
              </a:rPr>
              <a:t>Human-Animal Contact:</a:t>
            </a:r>
            <a:r>
              <a:rPr lang="en-US" sz="3000" dirty="0">
                <a:latin typeface="Comic Sans MS" panose="030F0702030302020204" pitchFamily="66" charset="0"/>
              </a:rPr>
              <a:t> Workers have close contact with fluids, blood, livestock leading to transmission of infections </a:t>
            </a:r>
            <a:r>
              <a:rPr lang="en-US" sz="3000" dirty="0" err="1">
                <a:latin typeface="Comic Sans MS" panose="030F0702030302020204" pitchFamily="66" charset="0"/>
              </a:rPr>
              <a:t>i.e</a:t>
            </a:r>
            <a:r>
              <a:rPr lang="en-US" sz="3000" dirty="0">
                <a:latin typeface="Comic Sans MS" panose="030F0702030302020204" pitchFamily="66" charset="0"/>
              </a:rPr>
              <a:t> Brucellosis, Bovine TB.</a:t>
            </a:r>
          </a:p>
          <a:p>
            <a:pPr algn="just">
              <a:buFont typeface="Wingdings" panose="05000000000000000000" pitchFamily="2" charset="2"/>
              <a:buChar char="Ø"/>
            </a:pPr>
            <a:r>
              <a:rPr lang="en-US" sz="3000" b="1" dirty="0">
                <a:latin typeface="Comic Sans MS" panose="030F0702030302020204" pitchFamily="66" charset="0"/>
              </a:rPr>
              <a:t>Environmental Contamination: </a:t>
            </a:r>
            <a:r>
              <a:rPr lang="en-US" sz="3000" dirty="0">
                <a:latin typeface="Comic Sans MS" panose="030F0702030302020204" pitchFamily="66" charset="0"/>
              </a:rPr>
              <a:t>Abattoir waste contains high levels of pathogens, improper disposal leads to transmission of diseases.</a:t>
            </a:r>
          </a:p>
          <a:p>
            <a:pPr algn="just">
              <a:buFont typeface="Wingdings" panose="05000000000000000000" pitchFamily="2" charset="2"/>
              <a:buChar char="Ø"/>
            </a:pPr>
            <a:r>
              <a:rPr lang="en-US" sz="3000" b="1" dirty="0">
                <a:latin typeface="Comic Sans MS" panose="030F0702030302020204" pitchFamily="66" charset="0"/>
              </a:rPr>
              <a:t>AMR</a:t>
            </a:r>
            <a:r>
              <a:rPr lang="en-US" sz="3000" dirty="0">
                <a:latin typeface="Comic Sans MS" panose="030F0702030302020204" pitchFamily="66" charset="0"/>
              </a:rPr>
              <a:t>: Over usage of antibiotics in livestock can lead to pathogen resistance in the environment and its transmission. </a:t>
            </a:r>
          </a:p>
          <a:p>
            <a:pPr algn="just">
              <a:buFont typeface="Wingdings" panose="05000000000000000000" pitchFamily="2" charset="2"/>
              <a:buChar char="Ø"/>
            </a:pPr>
            <a:r>
              <a:rPr lang="en-US" sz="3000" b="1" dirty="0">
                <a:latin typeface="Comic Sans MS" panose="030F0702030302020204" pitchFamily="66" charset="0"/>
              </a:rPr>
              <a:t>Disease Amplification:</a:t>
            </a:r>
            <a:r>
              <a:rPr lang="en-US" sz="3000" dirty="0">
                <a:latin typeface="Comic Sans MS" panose="030F0702030302020204" pitchFamily="66" charset="0"/>
              </a:rPr>
              <a:t> Due to overcrowdings in an unhygienic environment.</a:t>
            </a:r>
          </a:p>
        </p:txBody>
      </p:sp>
    </p:spTree>
    <p:extLst>
      <p:ext uri="{BB962C8B-B14F-4D97-AF65-F5344CB8AC3E}">
        <p14:creationId xmlns:p14="http://schemas.microsoft.com/office/powerpoint/2010/main" val="1331395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172D2-CDDF-0972-5549-A700E0CBD81F}"/>
              </a:ext>
            </a:extLst>
          </p:cNvPr>
          <p:cNvSpPr>
            <a:spLocks noGrp="1"/>
          </p:cNvSpPr>
          <p:nvPr>
            <p:ph type="title"/>
          </p:nvPr>
        </p:nvSpPr>
        <p:spPr/>
        <p:txBody>
          <a:bodyPr/>
          <a:lstStyle/>
          <a:p>
            <a:r>
              <a:rPr lang="en-US" dirty="0">
                <a:latin typeface="Comic Sans MS" panose="030F0702030302020204" pitchFamily="66" charset="0"/>
              </a:rPr>
              <a:t>Should we slaughter this animal?</a:t>
            </a:r>
          </a:p>
        </p:txBody>
      </p:sp>
      <p:pic>
        <p:nvPicPr>
          <p:cNvPr id="5" name="Content Placeholder 4">
            <a:extLst>
              <a:ext uri="{FF2B5EF4-FFF2-40B4-BE49-F238E27FC236}">
                <a16:creationId xmlns:a16="http://schemas.microsoft.com/office/drawing/2014/main" id="{31965512-598F-8FBC-D39E-E222FE1E68E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174750"/>
            <a:ext cx="5292080" cy="5683250"/>
          </a:xfrm>
        </p:spPr>
      </p:pic>
      <p:pic>
        <p:nvPicPr>
          <p:cNvPr id="7" name="Picture 6">
            <a:extLst>
              <a:ext uri="{FF2B5EF4-FFF2-40B4-BE49-F238E27FC236}">
                <a16:creationId xmlns:a16="http://schemas.microsoft.com/office/drawing/2014/main" id="{906B055D-549C-67A5-93FF-77D9D7076C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6614" y="1174750"/>
            <a:ext cx="3975906" cy="5683250"/>
          </a:xfrm>
          <a:prstGeom prst="rect">
            <a:avLst/>
          </a:prstGeom>
        </p:spPr>
      </p:pic>
    </p:spTree>
    <p:extLst>
      <p:ext uri="{BB962C8B-B14F-4D97-AF65-F5344CB8AC3E}">
        <p14:creationId xmlns:p14="http://schemas.microsoft.com/office/powerpoint/2010/main" val="975638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31663-CBF2-1769-1970-446DB1B94ACE}"/>
              </a:ext>
            </a:extLst>
          </p:cNvPr>
          <p:cNvSpPr>
            <a:spLocks noGrp="1"/>
          </p:cNvSpPr>
          <p:nvPr>
            <p:ph type="title"/>
          </p:nvPr>
        </p:nvSpPr>
        <p:spPr/>
        <p:txBody>
          <a:bodyPr/>
          <a:lstStyle/>
          <a:p>
            <a:r>
              <a:rPr lang="en-US" dirty="0">
                <a:latin typeface="Comic Sans MS" panose="030F0702030302020204" pitchFamily="66" charset="0"/>
              </a:rPr>
              <a:t>Should we slaughter this animal, also?</a:t>
            </a:r>
            <a:endParaRPr lang="en-US" dirty="0"/>
          </a:p>
        </p:txBody>
      </p:sp>
      <p:pic>
        <p:nvPicPr>
          <p:cNvPr id="5" name="Content Placeholder 4">
            <a:extLst>
              <a:ext uri="{FF2B5EF4-FFF2-40B4-BE49-F238E27FC236}">
                <a16:creationId xmlns:a16="http://schemas.microsoft.com/office/drawing/2014/main" id="{A7A30D5D-AEE9-0B20-F73B-C5A8898092F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784632"/>
            <a:ext cx="9144000" cy="6084889"/>
          </a:xfrm>
        </p:spPr>
      </p:pic>
    </p:spTree>
    <p:extLst>
      <p:ext uri="{BB962C8B-B14F-4D97-AF65-F5344CB8AC3E}">
        <p14:creationId xmlns:p14="http://schemas.microsoft.com/office/powerpoint/2010/main" val="1842615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195F0-7436-AFB4-ED65-B9F2CFE38960}"/>
              </a:ext>
            </a:extLst>
          </p:cNvPr>
          <p:cNvSpPr>
            <a:spLocks noGrp="1"/>
          </p:cNvSpPr>
          <p:nvPr>
            <p:ph type="title"/>
          </p:nvPr>
        </p:nvSpPr>
        <p:spPr>
          <a:xfrm>
            <a:off x="0" y="-963488"/>
            <a:ext cx="9097715" cy="1564395"/>
          </a:xfrm>
        </p:spPr>
        <p:txBody>
          <a:bodyPr>
            <a:noAutofit/>
          </a:bodyPr>
          <a:lstStyle/>
          <a:p>
            <a:pPr algn="just"/>
            <a:br>
              <a:rPr lang="en-US" sz="2000" dirty="0"/>
            </a:br>
            <a:br>
              <a:rPr lang="en-US" sz="2000" dirty="0"/>
            </a:br>
            <a:br>
              <a:rPr lang="en-US" sz="2000" dirty="0"/>
            </a:br>
            <a:br>
              <a:rPr lang="en-US" sz="2000" dirty="0"/>
            </a:br>
            <a:r>
              <a:rPr lang="en-US" sz="2800" b="1" dirty="0">
                <a:latin typeface="Comic Sans MS" panose="030F0702030302020204" pitchFamily="66" charset="0"/>
              </a:rPr>
              <a:t>Eating suya at the </a:t>
            </a:r>
            <a:r>
              <a:rPr lang="en-US" sz="2800" b="1" dirty="0" err="1">
                <a:latin typeface="Comic Sans MS" panose="030F0702030302020204" pitchFamily="66" charset="0"/>
              </a:rPr>
              <a:t>tippery</a:t>
            </a:r>
            <a:r>
              <a:rPr lang="en-US" sz="2800" b="1" dirty="0">
                <a:latin typeface="Comic Sans MS" panose="030F0702030302020204" pitchFamily="66" charset="0"/>
              </a:rPr>
              <a:t>/guttery section while  working on </a:t>
            </a:r>
            <a:r>
              <a:rPr lang="en-US" sz="2800" b="1" dirty="0" err="1">
                <a:latin typeface="Comic Sans MS" panose="030F0702030302020204" pitchFamily="66" charset="0"/>
              </a:rPr>
              <a:t>offals</a:t>
            </a:r>
            <a:endParaRPr lang="en-US" sz="2000" b="1" dirty="0">
              <a:latin typeface="Comic Sans MS" panose="030F0702030302020204" pitchFamily="66" charset="0"/>
            </a:endParaRPr>
          </a:p>
        </p:txBody>
      </p:sp>
      <p:sp>
        <p:nvSpPr>
          <p:cNvPr id="3" name="Slide Number Placeholder 2">
            <a:extLst>
              <a:ext uri="{FF2B5EF4-FFF2-40B4-BE49-F238E27FC236}">
                <a16:creationId xmlns:a16="http://schemas.microsoft.com/office/drawing/2014/main" id="{0FF79D71-15C7-8A94-A55D-68C306FB9C99}"/>
              </a:ext>
            </a:extLst>
          </p:cNvPr>
          <p:cNvSpPr>
            <a:spLocks noGrp="1"/>
          </p:cNvSpPr>
          <p:nvPr>
            <p:ph type="sldNum" sz="quarter" idx="12"/>
          </p:nvPr>
        </p:nvSpPr>
        <p:spPr/>
        <p:txBody>
          <a:bodyPr/>
          <a:lstStyle/>
          <a:p>
            <a:fld id="{D57F1E4F-1CFF-5643-939E-217C01CDF565}" type="slidenum">
              <a:rPr lang="en-US" smtClean="0"/>
              <a:pPr/>
              <a:t>29</a:t>
            </a:fld>
            <a:endParaRPr lang="en-US" dirty="0"/>
          </a:p>
        </p:txBody>
      </p:sp>
      <p:pic>
        <p:nvPicPr>
          <p:cNvPr id="7170" name="Picture 2" descr="C:\Users\hp\Desktop\RE-SIZE\IMG_20240521_085148_5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160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435B8-71E4-8B83-F5A5-244558AE8181}"/>
              </a:ext>
            </a:extLst>
          </p:cNvPr>
          <p:cNvSpPr>
            <a:spLocks noGrp="1"/>
          </p:cNvSpPr>
          <p:nvPr>
            <p:ph type="title"/>
          </p:nvPr>
        </p:nvSpPr>
        <p:spPr>
          <a:xfrm>
            <a:off x="0" y="-171400"/>
            <a:ext cx="9396536" cy="1130300"/>
          </a:xfrm>
        </p:spPr>
        <p:txBody>
          <a:bodyPr/>
          <a:lstStyle/>
          <a:p>
            <a:r>
              <a:rPr lang="en-US" sz="3200" b="1" dirty="0">
                <a:latin typeface="Comic Sans MS" panose="030F0702030302020204" pitchFamily="66" charset="0"/>
              </a:rPr>
              <a:t>Pineapple &amp; meat vendors inside abattoir halls </a:t>
            </a:r>
            <a:endParaRPr lang="en-US" sz="4800" b="1" dirty="0">
              <a:latin typeface="Comic Sans MS" panose="030F0702030302020204" pitchFamily="66" charset="0"/>
            </a:endParaRPr>
          </a:p>
        </p:txBody>
      </p:sp>
      <p:pic>
        <p:nvPicPr>
          <p:cNvPr id="6" name="Content Placeholder 5">
            <a:extLst>
              <a:ext uri="{FF2B5EF4-FFF2-40B4-BE49-F238E27FC236}">
                <a16:creationId xmlns:a16="http://schemas.microsoft.com/office/drawing/2014/main" id="{B2FF15EE-A46B-270B-8001-2A1070511A6E}"/>
              </a:ext>
            </a:extLst>
          </p:cNvPr>
          <p:cNvPicPr>
            <a:picLocks noGrp="1" noChangeAspect="1"/>
          </p:cNvPicPr>
          <p:nvPr>
            <p:ph idx="1"/>
          </p:nvPr>
        </p:nvPicPr>
        <p:blipFill>
          <a:blip r:embed="rId2"/>
          <a:stretch>
            <a:fillRect/>
          </a:stretch>
        </p:blipFill>
        <p:spPr>
          <a:xfrm>
            <a:off x="0" y="857249"/>
            <a:ext cx="4811843" cy="6000750"/>
          </a:xfrm>
        </p:spPr>
      </p:pic>
      <p:sp>
        <p:nvSpPr>
          <p:cNvPr id="4" name="Slide Number Placeholder 3">
            <a:extLst>
              <a:ext uri="{FF2B5EF4-FFF2-40B4-BE49-F238E27FC236}">
                <a16:creationId xmlns:a16="http://schemas.microsoft.com/office/drawing/2014/main" id="{24CECCC3-AED1-028D-C64A-214B10B49D84}"/>
              </a:ext>
            </a:extLst>
          </p:cNvPr>
          <p:cNvSpPr>
            <a:spLocks noGrp="1"/>
          </p:cNvSpPr>
          <p:nvPr>
            <p:ph type="sldNum" sz="quarter" idx="12"/>
          </p:nvPr>
        </p:nvSpPr>
        <p:spPr/>
        <p:txBody>
          <a:bodyPr/>
          <a:lstStyle/>
          <a:p>
            <a:fld id="{D57F1E4F-1CFF-5643-939E-217C01CDF565}" type="slidenum">
              <a:rPr lang="en-US" smtClean="0"/>
              <a:pPr/>
              <a:t>30</a:t>
            </a:fld>
            <a:endParaRPr lang="en-US" dirty="0"/>
          </a:p>
        </p:txBody>
      </p:sp>
      <p:pic>
        <p:nvPicPr>
          <p:cNvPr id="8194" name="Picture 2" descr="C:\Users\hp\Desktop\RE-SIZE\IMG_20240610_081134_8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0891" y="857250"/>
            <a:ext cx="5133109"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750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D0B4-5C63-1B3D-7592-89C0A456543A}"/>
              </a:ext>
            </a:extLst>
          </p:cNvPr>
          <p:cNvSpPr>
            <a:spLocks noGrp="1"/>
          </p:cNvSpPr>
          <p:nvPr>
            <p:ph type="title"/>
          </p:nvPr>
        </p:nvSpPr>
        <p:spPr>
          <a:xfrm>
            <a:off x="-26484" y="-315416"/>
            <a:ext cx="9143999" cy="1130300"/>
          </a:xfrm>
        </p:spPr>
        <p:txBody>
          <a:bodyPr>
            <a:normAutofit/>
          </a:bodyPr>
          <a:lstStyle/>
          <a:p>
            <a:r>
              <a:rPr lang="en-US" sz="3200" b="1" dirty="0">
                <a:latin typeface="Comic Sans MS" panose="030F0702030302020204" pitchFamily="66" charset="0"/>
              </a:rPr>
              <a:t>Food vendor inside slaughter hall</a:t>
            </a:r>
          </a:p>
        </p:txBody>
      </p:sp>
      <p:sp>
        <p:nvSpPr>
          <p:cNvPr id="4" name="Slide Number Placeholder 3">
            <a:extLst>
              <a:ext uri="{FF2B5EF4-FFF2-40B4-BE49-F238E27FC236}">
                <a16:creationId xmlns:a16="http://schemas.microsoft.com/office/drawing/2014/main" id="{F60696CD-6A45-EA9A-3D5D-DAFEE74B3DDA}"/>
              </a:ext>
            </a:extLst>
          </p:cNvPr>
          <p:cNvSpPr>
            <a:spLocks noGrp="1"/>
          </p:cNvSpPr>
          <p:nvPr>
            <p:ph type="sldNum" sz="quarter" idx="12"/>
          </p:nvPr>
        </p:nvSpPr>
        <p:spPr/>
        <p:txBody>
          <a:bodyPr/>
          <a:lstStyle/>
          <a:p>
            <a:fld id="{D57F1E4F-1CFF-5643-939E-217C01CDF565}" type="slidenum">
              <a:rPr lang="en-US" smtClean="0"/>
              <a:pPr/>
              <a:t>31</a:t>
            </a:fld>
            <a:endParaRPr lang="en-US" dirty="0"/>
          </a:p>
        </p:txBody>
      </p:sp>
      <p:pic>
        <p:nvPicPr>
          <p:cNvPr id="9218" name="Picture 2" descr="C:\Users\hp\Desktop\RE-SIZE\IMG_20240610_082217_1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8680"/>
            <a:ext cx="9144000" cy="6309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287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C89BD-6C56-2A25-7539-266CED6BB4C4}"/>
              </a:ext>
            </a:extLst>
          </p:cNvPr>
          <p:cNvSpPr>
            <a:spLocks noGrp="1"/>
          </p:cNvSpPr>
          <p:nvPr>
            <p:ph type="title"/>
          </p:nvPr>
        </p:nvSpPr>
        <p:spPr>
          <a:xfrm>
            <a:off x="1" y="-243408"/>
            <a:ext cx="9143999" cy="1130300"/>
          </a:xfrm>
        </p:spPr>
        <p:txBody>
          <a:bodyPr>
            <a:normAutofit/>
          </a:bodyPr>
          <a:lstStyle/>
          <a:p>
            <a:r>
              <a:rPr lang="en-US" sz="2800" b="1" dirty="0">
                <a:latin typeface="Comic Sans MS" panose="030F0702030302020204" pitchFamily="66" charset="0"/>
              </a:rPr>
              <a:t>Cats reared inside slaughter hall and fed with raw </a:t>
            </a:r>
            <a:r>
              <a:rPr lang="en-US" sz="2800" b="1" dirty="0" err="1">
                <a:latin typeface="Comic Sans MS" panose="030F0702030302020204" pitchFamily="66" charset="0"/>
              </a:rPr>
              <a:t>offals</a:t>
            </a:r>
            <a:endParaRPr lang="en-US" sz="2800" b="1" dirty="0">
              <a:latin typeface="Comic Sans MS" panose="030F0702030302020204" pitchFamily="66" charset="0"/>
            </a:endParaRPr>
          </a:p>
        </p:txBody>
      </p:sp>
      <p:sp>
        <p:nvSpPr>
          <p:cNvPr id="4" name="Slide Number Placeholder 3">
            <a:extLst>
              <a:ext uri="{FF2B5EF4-FFF2-40B4-BE49-F238E27FC236}">
                <a16:creationId xmlns:a16="http://schemas.microsoft.com/office/drawing/2014/main" id="{4F91BB57-5DE1-0F17-D924-1E4B63C20789}"/>
              </a:ext>
            </a:extLst>
          </p:cNvPr>
          <p:cNvSpPr>
            <a:spLocks noGrp="1"/>
          </p:cNvSpPr>
          <p:nvPr>
            <p:ph type="sldNum" sz="quarter" idx="12"/>
          </p:nvPr>
        </p:nvSpPr>
        <p:spPr/>
        <p:txBody>
          <a:bodyPr/>
          <a:lstStyle/>
          <a:p>
            <a:fld id="{D57F1E4F-1CFF-5643-939E-217C01CDF565}" type="slidenum">
              <a:rPr lang="en-US" smtClean="0"/>
              <a:pPr/>
              <a:t>32</a:t>
            </a:fld>
            <a:endParaRPr lang="en-US" dirty="0"/>
          </a:p>
        </p:txBody>
      </p:sp>
      <p:pic>
        <p:nvPicPr>
          <p:cNvPr id="10242" name="Picture 2" descr="C:\Users\hp\Desktop\RE-SIZE\IMG_20240529_104649_2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9144000" cy="6048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917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870DB-0F30-9B4D-3FC4-9824DF38BB77}"/>
              </a:ext>
            </a:extLst>
          </p:cNvPr>
          <p:cNvSpPr>
            <a:spLocks noGrp="1"/>
          </p:cNvSpPr>
          <p:nvPr>
            <p:ph type="title"/>
          </p:nvPr>
        </p:nvSpPr>
        <p:spPr>
          <a:xfrm>
            <a:off x="0" y="-243408"/>
            <a:ext cx="9144000" cy="1130300"/>
          </a:xfrm>
        </p:spPr>
        <p:txBody>
          <a:bodyPr>
            <a:normAutofit/>
          </a:bodyPr>
          <a:lstStyle/>
          <a:p>
            <a:pPr algn="just"/>
            <a:r>
              <a:rPr lang="en-US" sz="2800" b="1" dirty="0">
                <a:latin typeface="Comic Sans MS" panose="030F0702030302020204" pitchFamily="66" charset="0"/>
              </a:rPr>
              <a:t>Type of water used in washing the head, limbs &amp; skin after </a:t>
            </a:r>
            <a:r>
              <a:rPr lang="en-US" sz="2800" b="1" dirty="0" err="1">
                <a:latin typeface="Comic Sans MS" panose="030F0702030302020204" pitchFamily="66" charset="0"/>
              </a:rPr>
              <a:t>syngeing</a:t>
            </a:r>
            <a:endParaRPr lang="en-US" sz="2800" b="1" dirty="0">
              <a:latin typeface="Comic Sans MS" panose="030F0702030302020204" pitchFamily="66" charset="0"/>
            </a:endParaRPr>
          </a:p>
        </p:txBody>
      </p:sp>
      <p:sp>
        <p:nvSpPr>
          <p:cNvPr id="3" name="Slide Number Placeholder 2">
            <a:extLst>
              <a:ext uri="{FF2B5EF4-FFF2-40B4-BE49-F238E27FC236}">
                <a16:creationId xmlns:a16="http://schemas.microsoft.com/office/drawing/2014/main" id="{390F074A-CED8-8F0E-FBFF-6E6A6414C2D3}"/>
              </a:ext>
            </a:extLst>
          </p:cNvPr>
          <p:cNvSpPr>
            <a:spLocks noGrp="1"/>
          </p:cNvSpPr>
          <p:nvPr>
            <p:ph type="sldNum" sz="quarter" idx="12"/>
          </p:nvPr>
        </p:nvSpPr>
        <p:spPr/>
        <p:txBody>
          <a:bodyPr/>
          <a:lstStyle/>
          <a:p>
            <a:fld id="{D57F1E4F-1CFF-5643-939E-217C01CDF565}" type="slidenum">
              <a:rPr lang="en-US" smtClean="0"/>
              <a:pPr/>
              <a:t>33</a:t>
            </a:fld>
            <a:endParaRPr lang="en-US" dirty="0"/>
          </a:p>
        </p:txBody>
      </p:sp>
      <p:pic>
        <p:nvPicPr>
          <p:cNvPr id="4098" name="Picture 2" descr="C:\Users\hp\Desktop\RE-SIZE\IMG_20240526_094916_818.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736" y="857250"/>
            <a:ext cx="4623955" cy="600075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hp\Desktop\RE-SIZE\IMG_20240526_094920_2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1609" y="857251"/>
            <a:ext cx="4582391" cy="600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7837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D8D74-6E35-85A1-5350-D07C7D3B400F}"/>
              </a:ext>
            </a:extLst>
          </p:cNvPr>
          <p:cNvSpPr>
            <a:spLocks noGrp="1"/>
          </p:cNvSpPr>
          <p:nvPr>
            <p:ph type="title"/>
          </p:nvPr>
        </p:nvSpPr>
        <p:spPr>
          <a:xfrm>
            <a:off x="7243" y="-221580"/>
            <a:ext cx="9136757" cy="1130300"/>
          </a:xfrm>
        </p:spPr>
        <p:txBody>
          <a:bodyPr>
            <a:normAutofit/>
          </a:bodyPr>
          <a:lstStyle/>
          <a:p>
            <a:r>
              <a:rPr lang="en-US" sz="2800" b="1" dirty="0">
                <a:latin typeface="Comic Sans MS" panose="030F0702030302020204" pitchFamily="66" charset="0"/>
              </a:rPr>
              <a:t>Dragging the rumen through abattoir effluents and </a:t>
            </a:r>
            <a:r>
              <a:rPr lang="en-US" sz="2800" b="1" dirty="0" err="1">
                <a:latin typeface="Comic Sans MS" panose="030F0702030302020204" pitchFamily="66" charset="0"/>
              </a:rPr>
              <a:t>dirts</a:t>
            </a:r>
            <a:endParaRPr lang="en-US" sz="2800" b="1" dirty="0">
              <a:latin typeface="Comic Sans MS" panose="030F0702030302020204" pitchFamily="66" charset="0"/>
            </a:endParaRPr>
          </a:p>
        </p:txBody>
      </p:sp>
      <p:sp>
        <p:nvSpPr>
          <p:cNvPr id="4" name="Slide Number Placeholder 3">
            <a:extLst>
              <a:ext uri="{FF2B5EF4-FFF2-40B4-BE49-F238E27FC236}">
                <a16:creationId xmlns:a16="http://schemas.microsoft.com/office/drawing/2014/main" id="{EF9A3203-E21F-98AB-1792-B43899D7073A}"/>
              </a:ext>
            </a:extLst>
          </p:cNvPr>
          <p:cNvSpPr>
            <a:spLocks noGrp="1"/>
          </p:cNvSpPr>
          <p:nvPr>
            <p:ph type="sldNum" sz="quarter" idx="12"/>
          </p:nvPr>
        </p:nvSpPr>
        <p:spPr/>
        <p:txBody>
          <a:bodyPr/>
          <a:lstStyle/>
          <a:p>
            <a:fld id="{D57F1E4F-1CFF-5643-939E-217C01CDF565}" type="slidenum">
              <a:rPr lang="en-US" smtClean="0"/>
              <a:pPr/>
              <a:t>34</a:t>
            </a:fld>
            <a:endParaRPr lang="en-US" dirty="0"/>
          </a:p>
        </p:txBody>
      </p:sp>
      <p:pic>
        <p:nvPicPr>
          <p:cNvPr id="5122" name="Picture 2" descr="C:\Users\hp\Desktop\RE-SIZE\IMG_20240610_081046_7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57250"/>
            <a:ext cx="4571999" cy="600075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hp\Desktop\RE-SIZE\IMG_20240610_081055_9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413" y="857250"/>
            <a:ext cx="4587587"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089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BAF19-434E-1299-CA0B-F6C825AA2DDC}"/>
              </a:ext>
            </a:extLst>
          </p:cNvPr>
          <p:cNvSpPr>
            <a:spLocks noGrp="1"/>
          </p:cNvSpPr>
          <p:nvPr>
            <p:ph type="title"/>
          </p:nvPr>
        </p:nvSpPr>
        <p:spPr>
          <a:xfrm>
            <a:off x="0" y="44624"/>
            <a:ext cx="9144000" cy="763246"/>
          </a:xfrm>
        </p:spPr>
        <p:txBody>
          <a:bodyPr>
            <a:normAutofit/>
          </a:bodyPr>
          <a:lstStyle/>
          <a:p>
            <a:r>
              <a:rPr lang="en-US" sz="2800" b="1" dirty="0">
                <a:latin typeface="Comic Sans MS" panose="030F0702030302020204" pitchFamily="66" charset="0"/>
              </a:rPr>
              <a:t> Dumping of ingesta inside the slaughter hall</a:t>
            </a:r>
          </a:p>
        </p:txBody>
      </p:sp>
      <p:sp>
        <p:nvSpPr>
          <p:cNvPr id="3" name="Slide Number Placeholder 2">
            <a:extLst>
              <a:ext uri="{FF2B5EF4-FFF2-40B4-BE49-F238E27FC236}">
                <a16:creationId xmlns:a16="http://schemas.microsoft.com/office/drawing/2014/main" id="{47C1852A-EE27-1B8B-21E1-0EFDDEECF4B1}"/>
              </a:ext>
            </a:extLst>
          </p:cNvPr>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2050" name="Picture 2" descr="C:\Users\hp\Desktop\RE-SIZE\IMG_20240526_093219_2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1" y="857250"/>
            <a:ext cx="4800599" cy="482138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hp\Desktop\RE-SIZE\IMG_20240526_092523_8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1" y="857250"/>
            <a:ext cx="4800599" cy="59561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hp\Desktop\RE-SIZE\IMG_20240526_093219_2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45720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013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55072-D019-BBE6-D73A-3117DE445418}"/>
              </a:ext>
            </a:extLst>
          </p:cNvPr>
          <p:cNvSpPr>
            <a:spLocks noGrp="1"/>
          </p:cNvSpPr>
          <p:nvPr>
            <p:ph type="title"/>
          </p:nvPr>
        </p:nvSpPr>
        <p:spPr>
          <a:xfrm>
            <a:off x="35496" y="44624"/>
            <a:ext cx="9108504" cy="582613"/>
          </a:xfrm>
        </p:spPr>
        <p:txBody>
          <a:bodyPr/>
          <a:lstStyle/>
          <a:p>
            <a:r>
              <a:rPr lang="en-US" b="1" dirty="0">
                <a:latin typeface="Comic Sans MS" panose="030F0702030302020204" pitchFamily="66" charset="0"/>
              </a:rPr>
              <a:t>Blood collection center in Abattoir</a:t>
            </a:r>
          </a:p>
        </p:txBody>
      </p:sp>
      <p:pic>
        <p:nvPicPr>
          <p:cNvPr id="5" name="Content Placeholder 4">
            <a:extLst>
              <a:ext uri="{FF2B5EF4-FFF2-40B4-BE49-F238E27FC236}">
                <a16:creationId xmlns:a16="http://schemas.microsoft.com/office/drawing/2014/main" id="{10018A4E-F8DF-8FC3-79B8-11F8D945165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496" y="627237"/>
            <a:ext cx="4680520" cy="6114131"/>
          </a:xfrm>
        </p:spPr>
      </p:pic>
      <p:pic>
        <p:nvPicPr>
          <p:cNvPr id="7" name="Picture 6">
            <a:extLst>
              <a:ext uri="{FF2B5EF4-FFF2-40B4-BE49-F238E27FC236}">
                <a16:creationId xmlns:a16="http://schemas.microsoft.com/office/drawing/2014/main" id="{0DECD5BB-26B7-1B1B-37BB-E8741669DE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627236"/>
            <a:ext cx="4427984" cy="6230763"/>
          </a:xfrm>
          <a:prstGeom prst="rect">
            <a:avLst/>
          </a:prstGeom>
        </p:spPr>
      </p:pic>
    </p:spTree>
    <p:extLst>
      <p:ext uri="{BB962C8B-B14F-4D97-AF65-F5344CB8AC3E}">
        <p14:creationId xmlns:p14="http://schemas.microsoft.com/office/powerpoint/2010/main" val="1628638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80C7-0269-C8B1-852C-FBB8C8BA49A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DE5FCC4-3207-2F3A-500C-20B20C0E098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496" y="0"/>
            <a:ext cx="4896544" cy="6858000"/>
          </a:xfrm>
        </p:spPr>
      </p:pic>
      <p:pic>
        <p:nvPicPr>
          <p:cNvPr id="7" name="Picture 6">
            <a:extLst>
              <a:ext uri="{FF2B5EF4-FFF2-40B4-BE49-F238E27FC236}">
                <a16:creationId xmlns:a16="http://schemas.microsoft.com/office/drawing/2014/main" id="{7E3A6F88-5BCB-1940-0E6A-D89F1B4121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0"/>
            <a:ext cx="4211960" cy="6857999"/>
          </a:xfrm>
          <a:prstGeom prst="rect">
            <a:avLst/>
          </a:prstGeom>
        </p:spPr>
      </p:pic>
    </p:spTree>
    <p:extLst>
      <p:ext uri="{BB962C8B-B14F-4D97-AF65-F5344CB8AC3E}">
        <p14:creationId xmlns:p14="http://schemas.microsoft.com/office/powerpoint/2010/main" val="2706046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0BD96-AF36-49FA-39FC-37335003143F}"/>
              </a:ext>
            </a:extLst>
          </p:cNvPr>
          <p:cNvSpPr>
            <a:spLocks noGrp="1"/>
          </p:cNvSpPr>
          <p:nvPr>
            <p:ph type="title"/>
          </p:nvPr>
        </p:nvSpPr>
        <p:spPr>
          <a:xfrm>
            <a:off x="107504" y="44624"/>
            <a:ext cx="9036496" cy="582613"/>
          </a:xfrm>
        </p:spPr>
        <p:txBody>
          <a:bodyPr/>
          <a:lstStyle/>
          <a:p>
            <a:r>
              <a:rPr lang="en-US" dirty="0"/>
              <a:t>Fecal Waste Dump</a:t>
            </a:r>
          </a:p>
        </p:txBody>
      </p:sp>
      <p:pic>
        <p:nvPicPr>
          <p:cNvPr id="9" name="Content Placeholder 8">
            <a:extLst>
              <a:ext uri="{FF2B5EF4-FFF2-40B4-BE49-F238E27FC236}">
                <a16:creationId xmlns:a16="http://schemas.microsoft.com/office/drawing/2014/main" id="{F87B452C-2DD0-CC9E-3BE5-DF2BAE5AEB1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496" y="627237"/>
            <a:ext cx="4608512" cy="6230763"/>
          </a:xfrm>
        </p:spPr>
      </p:pic>
      <p:pic>
        <p:nvPicPr>
          <p:cNvPr id="11" name="Picture 10">
            <a:extLst>
              <a:ext uri="{FF2B5EF4-FFF2-40B4-BE49-F238E27FC236}">
                <a16:creationId xmlns:a16="http://schemas.microsoft.com/office/drawing/2014/main" id="{0A422552-64F7-ED91-4F0A-D89FEF62AD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627236"/>
            <a:ext cx="4499992" cy="6230763"/>
          </a:xfrm>
          <a:prstGeom prst="rect">
            <a:avLst/>
          </a:prstGeom>
        </p:spPr>
      </p:pic>
    </p:spTree>
    <p:extLst>
      <p:ext uri="{BB962C8B-B14F-4D97-AF65-F5344CB8AC3E}">
        <p14:creationId xmlns:p14="http://schemas.microsoft.com/office/powerpoint/2010/main" val="482452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662FD-5890-E59D-1E89-E53D87DC50C6}"/>
              </a:ext>
            </a:extLst>
          </p:cNvPr>
          <p:cNvSpPr>
            <a:spLocks noGrp="1"/>
          </p:cNvSpPr>
          <p:nvPr>
            <p:ph type="title"/>
          </p:nvPr>
        </p:nvSpPr>
        <p:spPr>
          <a:xfrm>
            <a:off x="0" y="116632"/>
            <a:ext cx="9144000" cy="773113"/>
          </a:xfrm>
        </p:spPr>
        <p:txBody>
          <a:bodyPr/>
          <a:lstStyle/>
          <a:p>
            <a:r>
              <a:rPr lang="en-US" b="1" dirty="0">
                <a:latin typeface="Comic Sans MS" panose="030F0702030302020204" pitchFamily="66" charset="0"/>
              </a:rPr>
              <a:t>How does the OH Team works in Abattoir?</a:t>
            </a:r>
          </a:p>
        </p:txBody>
      </p:sp>
      <p:sp>
        <p:nvSpPr>
          <p:cNvPr id="3" name="Content Placeholder 2">
            <a:extLst>
              <a:ext uri="{FF2B5EF4-FFF2-40B4-BE49-F238E27FC236}">
                <a16:creationId xmlns:a16="http://schemas.microsoft.com/office/drawing/2014/main" id="{6CD3FC86-8229-CAC8-9939-0C4404966528}"/>
              </a:ext>
            </a:extLst>
          </p:cNvPr>
          <p:cNvSpPr>
            <a:spLocks noGrp="1"/>
          </p:cNvSpPr>
          <p:nvPr>
            <p:ph idx="1"/>
          </p:nvPr>
        </p:nvSpPr>
        <p:spPr>
          <a:xfrm>
            <a:off x="0" y="1196752"/>
            <a:ext cx="9144000" cy="5354637"/>
          </a:xfrm>
        </p:spPr>
        <p:txBody>
          <a:bodyPr/>
          <a:lstStyle/>
          <a:p>
            <a:pPr algn="just">
              <a:buFont typeface="Wingdings" panose="05000000000000000000" pitchFamily="2" charset="2"/>
              <a:buChar char="Ø"/>
            </a:pPr>
            <a:r>
              <a:rPr lang="en-US" sz="3100" b="1" dirty="0">
                <a:latin typeface="Comic Sans MS" panose="030F0702030302020204" pitchFamily="66" charset="0"/>
              </a:rPr>
              <a:t>Vets &amp; AHWs:</a:t>
            </a:r>
            <a:r>
              <a:rPr lang="en-US" sz="3100" dirty="0">
                <a:latin typeface="Comic Sans MS" panose="030F0702030302020204" pitchFamily="66" charset="0"/>
              </a:rPr>
              <a:t> Conducts ante and post mortem inspections.</a:t>
            </a:r>
          </a:p>
          <a:p>
            <a:pPr algn="just">
              <a:buFont typeface="Wingdings" panose="05000000000000000000" pitchFamily="2" charset="2"/>
              <a:buChar char="Ø"/>
            </a:pPr>
            <a:r>
              <a:rPr lang="en-US" sz="3100" b="1" dirty="0">
                <a:latin typeface="Comic Sans MS" panose="030F0702030302020204" pitchFamily="66" charset="0"/>
              </a:rPr>
              <a:t>Public Health Officials:</a:t>
            </a:r>
            <a:r>
              <a:rPr lang="en-US" sz="3100" dirty="0">
                <a:latin typeface="Comic Sans MS" panose="030F0702030302020204" pitchFamily="66" charset="0"/>
              </a:rPr>
              <a:t> Monitor &amp; investigate disease outbreaks among workers &amp; environs.</a:t>
            </a:r>
          </a:p>
          <a:p>
            <a:pPr algn="just">
              <a:buFont typeface="Wingdings" panose="05000000000000000000" pitchFamily="2" charset="2"/>
              <a:buChar char="Ø"/>
            </a:pPr>
            <a:r>
              <a:rPr lang="en-US" sz="3100" b="1" dirty="0">
                <a:latin typeface="Comic Sans MS" panose="030F0702030302020204" pitchFamily="66" charset="0"/>
              </a:rPr>
              <a:t>Environmentalist:</a:t>
            </a:r>
            <a:r>
              <a:rPr lang="en-US" sz="3100" dirty="0">
                <a:latin typeface="Comic Sans MS" panose="030F0702030302020204" pitchFamily="66" charset="0"/>
              </a:rPr>
              <a:t> Assess waste mgt systems to ensure effluents are well disposed. </a:t>
            </a:r>
          </a:p>
          <a:p>
            <a:pPr algn="just">
              <a:buFont typeface="Wingdings" panose="05000000000000000000" pitchFamily="2" charset="2"/>
              <a:buChar char="Ø"/>
            </a:pPr>
            <a:r>
              <a:rPr lang="en-US" sz="3100" b="1" dirty="0">
                <a:latin typeface="Comic Sans MS" panose="030F0702030302020204" pitchFamily="66" charset="0"/>
              </a:rPr>
              <a:t>Microbiologist &amp; Lab. Techs:</a:t>
            </a:r>
            <a:r>
              <a:rPr lang="en-US" sz="3100" dirty="0">
                <a:latin typeface="Comic Sans MS" panose="030F0702030302020204" pitchFamily="66" charset="0"/>
              </a:rPr>
              <a:t> Conducts biological testing on meat samples and others.</a:t>
            </a:r>
          </a:p>
          <a:p>
            <a:pPr algn="just">
              <a:buFont typeface="Wingdings" panose="05000000000000000000" pitchFamily="2" charset="2"/>
              <a:buChar char="Ø"/>
            </a:pPr>
            <a:r>
              <a:rPr lang="en-US" sz="3100" b="1" dirty="0">
                <a:latin typeface="Comic Sans MS" panose="030F0702030302020204" pitchFamily="66" charset="0"/>
              </a:rPr>
              <a:t>Policymakers &amp; Community leaders:</a:t>
            </a:r>
            <a:r>
              <a:rPr lang="en-US" sz="3100" dirty="0">
                <a:latin typeface="Comic Sans MS" panose="030F0702030302020204" pitchFamily="66" charset="0"/>
              </a:rPr>
              <a:t> Create and enforce regulations for abattoir operations.</a:t>
            </a:r>
          </a:p>
        </p:txBody>
      </p:sp>
    </p:spTree>
    <p:extLst>
      <p:ext uri="{BB962C8B-B14F-4D97-AF65-F5344CB8AC3E}">
        <p14:creationId xmlns:p14="http://schemas.microsoft.com/office/powerpoint/2010/main" val="20367530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C155-EF3E-E2CD-7F89-754A75E7895C}"/>
              </a:ext>
            </a:extLst>
          </p:cNvPr>
          <p:cNvSpPr>
            <a:spLocks noGrp="1"/>
          </p:cNvSpPr>
          <p:nvPr>
            <p:ph type="title"/>
          </p:nvPr>
        </p:nvSpPr>
        <p:spPr>
          <a:xfrm>
            <a:off x="107504" y="116632"/>
            <a:ext cx="8517632" cy="582613"/>
          </a:xfrm>
        </p:spPr>
        <p:txBody>
          <a:bodyPr/>
          <a:lstStyle/>
          <a:p>
            <a:r>
              <a:rPr lang="en-US" b="1" dirty="0">
                <a:latin typeface="Comic Sans MS" panose="030F0702030302020204" pitchFamily="66" charset="0"/>
              </a:rPr>
              <a:t>OH Team of Vets &amp; CHEW Interns</a:t>
            </a:r>
          </a:p>
        </p:txBody>
      </p:sp>
      <p:pic>
        <p:nvPicPr>
          <p:cNvPr id="5" name="Content Placeholder 4">
            <a:extLst>
              <a:ext uri="{FF2B5EF4-FFF2-40B4-BE49-F238E27FC236}">
                <a16:creationId xmlns:a16="http://schemas.microsoft.com/office/drawing/2014/main" id="{69994F7C-9B28-B9B3-900C-7B172A58310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836613"/>
            <a:ext cx="9144000" cy="6021387"/>
          </a:xfrm>
        </p:spPr>
      </p:pic>
    </p:spTree>
    <p:extLst>
      <p:ext uri="{BB962C8B-B14F-4D97-AF65-F5344CB8AC3E}">
        <p14:creationId xmlns:p14="http://schemas.microsoft.com/office/powerpoint/2010/main" val="9056776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7083F-73B7-A9AD-B5F2-3A5BAAE6827B}"/>
              </a:ext>
            </a:extLst>
          </p:cNvPr>
          <p:cNvSpPr>
            <a:spLocks noGrp="1"/>
          </p:cNvSpPr>
          <p:nvPr>
            <p:ph type="title"/>
          </p:nvPr>
        </p:nvSpPr>
        <p:spPr>
          <a:xfrm>
            <a:off x="0" y="0"/>
            <a:ext cx="9144000" cy="773113"/>
          </a:xfrm>
        </p:spPr>
        <p:txBody>
          <a:bodyPr/>
          <a:lstStyle/>
          <a:p>
            <a:r>
              <a:rPr lang="en-US" b="1" dirty="0">
                <a:latin typeface="Comic Sans MS" panose="030F0702030302020204" pitchFamily="66" charset="0"/>
              </a:rPr>
              <a:t>Benefits of One Health in Abattoir</a:t>
            </a:r>
          </a:p>
        </p:txBody>
      </p:sp>
      <p:sp>
        <p:nvSpPr>
          <p:cNvPr id="3" name="Content Placeholder 2">
            <a:extLst>
              <a:ext uri="{FF2B5EF4-FFF2-40B4-BE49-F238E27FC236}">
                <a16:creationId xmlns:a16="http://schemas.microsoft.com/office/drawing/2014/main" id="{45CF863E-DF54-4352-80B2-4D5BEDD75407}"/>
              </a:ext>
            </a:extLst>
          </p:cNvPr>
          <p:cNvSpPr>
            <a:spLocks noGrp="1"/>
          </p:cNvSpPr>
          <p:nvPr>
            <p:ph idx="1"/>
          </p:nvPr>
        </p:nvSpPr>
        <p:spPr>
          <a:xfrm>
            <a:off x="0" y="1124744"/>
            <a:ext cx="9144000" cy="5733256"/>
          </a:xfrm>
        </p:spPr>
        <p:txBody>
          <a:bodyPr/>
          <a:lstStyle/>
          <a:p>
            <a:pPr>
              <a:buFont typeface="Wingdings" panose="05000000000000000000" pitchFamily="2" charset="2"/>
              <a:buChar char="Ø"/>
            </a:pPr>
            <a:r>
              <a:rPr lang="en-US" dirty="0">
                <a:latin typeface="Comic Sans MS" panose="030F0702030302020204" pitchFamily="66" charset="0"/>
              </a:rPr>
              <a:t>Zoonotic disease prevention.</a:t>
            </a:r>
          </a:p>
          <a:p>
            <a:pPr marL="0" indent="0">
              <a:buNone/>
            </a:pPr>
            <a:endParaRPr lang="en-US" dirty="0">
              <a:latin typeface="Comic Sans MS" panose="030F0702030302020204" pitchFamily="66" charset="0"/>
            </a:endParaRPr>
          </a:p>
          <a:p>
            <a:pPr>
              <a:buFont typeface="Wingdings" panose="05000000000000000000" pitchFamily="2" charset="2"/>
              <a:buChar char="Ø"/>
            </a:pPr>
            <a:r>
              <a:rPr lang="en-US" dirty="0">
                <a:latin typeface="Comic Sans MS" panose="030F0702030302020204" pitchFamily="66" charset="0"/>
              </a:rPr>
              <a:t>Improved food safety.</a:t>
            </a:r>
          </a:p>
          <a:p>
            <a:pPr marL="0" indent="0">
              <a:buNone/>
            </a:pPr>
            <a:endParaRPr lang="en-US" dirty="0">
              <a:latin typeface="Comic Sans MS" panose="030F0702030302020204" pitchFamily="66" charset="0"/>
            </a:endParaRPr>
          </a:p>
          <a:p>
            <a:pPr>
              <a:buFont typeface="Wingdings" panose="05000000000000000000" pitchFamily="2" charset="2"/>
              <a:buChar char="Ø"/>
            </a:pPr>
            <a:r>
              <a:rPr lang="en-US" dirty="0">
                <a:latin typeface="Comic Sans MS" panose="030F0702030302020204" pitchFamily="66" charset="0"/>
              </a:rPr>
              <a:t>Reduced antimicrobial resistance.</a:t>
            </a:r>
          </a:p>
          <a:p>
            <a:pPr marL="0" indent="0">
              <a:buNone/>
            </a:pPr>
            <a:endParaRPr lang="en-US" dirty="0">
              <a:latin typeface="Comic Sans MS" panose="030F0702030302020204" pitchFamily="66" charset="0"/>
            </a:endParaRPr>
          </a:p>
          <a:p>
            <a:pPr>
              <a:buFont typeface="Wingdings" panose="05000000000000000000" pitchFamily="2" charset="2"/>
              <a:buChar char="Ø"/>
            </a:pPr>
            <a:r>
              <a:rPr lang="en-US" dirty="0">
                <a:latin typeface="Comic Sans MS" panose="030F0702030302020204" pitchFamily="66" charset="0"/>
              </a:rPr>
              <a:t>Enhanced environmental sustainability.</a:t>
            </a:r>
          </a:p>
          <a:p>
            <a:pPr marL="0" indent="0">
              <a:buNone/>
            </a:pPr>
            <a:endParaRPr lang="en-US" dirty="0">
              <a:latin typeface="Comic Sans MS" panose="030F0702030302020204" pitchFamily="66" charset="0"/>
            </a:endParaRPr>
          </a:p>
          <a:p>
            <a:pPr>
              <a:buFont typeface="Wingdings" panose="05000000000000000000" pitchFamily="2" charset="2"/>
              <a:buChar char="Ø"/>
            </a:pPr>
            <a:r>
              <a:rPr lang="en-US" dirty="0">
                <a:latin typeface="Comic Sans MS" panose="030F0702030302020204" pitchFamily="66" charset="0"/>
              </a:rPr>
              <a:t>Increased awareness and education.</a:t>
            </a:r>
          </a:p>
        </p:txBody>
      </p:sp>
    </p:spTree>
    <p:extLst>
      <p:ext uri="{BB962C8B-B14F-4D97-AF65-F5344CB8AC3E}">
        <p14:creationId xmlns:p14="http://schemas.microsoft.com/office/powerpoint/2010/main" val="28694372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160" y="404664"/>
            <a:ext cx="8229600" cy="670480"/>
          </a:xfrm>
        </p:spPr>
        <p:txBody>
          <a:bodyPr>
            <a:normAutofit fontScale="90000"/>
          </a:bodyPr>
          <a:lstStyle/>
          <a:p>
            <a:pPr algn="ctr"/>
            <a:r>
              <a:rPr lang="en-GB" sz="3600" b="1" dirty="0">
                <a:latin typeface="Comic Sans MS" panose="030F0702030302020204" pitchFamily="66" charset="0"/>
              </a:rPr>
              <a:t>DISEASE TRANSMISSION ROUTES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4412794"/>
              </p:ext>
            </p:extLst>
          </p:nvPr>
        </p:nvGraphicFramePr>
        <p:xfrm>
          <a:off x="395536" y="1716174"/>
          <a:ext cx="822960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9786" y="756048"/>
            <a:ext cx="6524427" cy="801370"/>
          </a:xfrm>
        </p:spPr>
        <p:txBody>
          <a:bodyPr>
            <a:normAutofit fontScale="90000"/>
          </a:bodyPr>
          <a:lstStyle/>
          <a:p>
            <a:pPr algn="ctr"/>
            <a:r>
              <a:rPr lang="en-GB" sz="4000" b="1" dirty="0">
                <a:latin typeface="Comic Sans MS" panose="030F0702030302020204" pitchFamily="66" charset="0"/>
              </a:rPr>
              <a:t>DIRECT TRANSMISSION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75839005"/>
              </p:ext>
            </p:extLst>
          </p:nvPr>
        </p:nvGraphicFramePr>
        <p:xfrm>
          <a:off x="323528" y="1531987"/>
          <a:ext cx="8229600" cy="4129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latin typeface="Comic Sans MS" panose="030F0702030302020204" pitchFamily="66" charset="0"/>
              </a:rPr>
              <a:t>INDIRECT TRANSMISSION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52652608"/>
              </p:ext>
            </p:extLst>
          </p:nvPr>
        </p:nvGraphicFramePr>
        <p:xfrm>
          <a:off x="683568" y="1935163"/>
          <a:ext cx="8003232" cy="4086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pPr algn="ctr"/>
            <a:r>
              <a:rPr lang="en-GB" dirty="0">
                <a:latin typeface="Comic Sans MS" panose="030F0702030302020204" pitchFamily="66" charset="0"/>
              </a:rPr>
              <a:t>VECTORS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54504558"/>
              </p:ext>
            </p:extLst>
          </p:nvPr>
        </p:nvGraphicFramePr>
        <p:xfrm>
          <a:off x="755576" y="1772817"/>
          <a:ext cx="7931224"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544" y="332656"/>
            <a:ext cx="9468544" cy="852704"/>
          </a:xfrm>
        </p:spPr>
        <p:txBody>
          <a:bodyPr>
            <a:noAutofit/>
          </a:bodyPr>
          <a:lstStyle/>
          <a:p>
            <a:pPr algn="ctr"/>
            <a:r>
              <a:rPr lang="en-GB" sz="2800" b="1" dirty="0">
                <a:latin typeface="Comic Sans MS" panose="030F0702030302020204" pitchFamily="66" charset="0"/>
              </a:rPr>
              <a:t>DISEASE IDENTIFICATION: RUMINANTS</a:t>
            </a:r>
            <a:br>
              <a:rPr lang="en-GB" sz="2800" b="1" dirty="0">
                <a:latin typeface="Comic Sans MS" panose="030F0702030302020204" pitchFamily="66" charset="0"/>
              </a:rPr>
            </a:br>
            <a:br>
              <a:rPr lang="en-GB" sz="2800" b="1" dirty="0">
                <a:latin typeface="Comic Sans MS" panose="030F0702030302020204" pitchFamily="66" charset="0"/>
              </a:rPr>
            </a:br>
            <a:r>
              <a:rPr lang="en-GB" sz="2800" b="1" u="sng" dirty="0">
                <a:solidFill>
                  <a:srgbClr val="FF0000"/>
                </a:solidFill>
                <a:latin typeface="Comic Sans MS" panose="030F0702030302020204" pitchFamily="66" charset="0"/>
              </a:rPr>
              <a:t>POSTURE</a:t>
            </a:r>
          </a:p>
        </p:txBody>
      </p:sp>
      <p:sp>
        <p:nvSpPr>
          <p:cNvPr id="16" name="Content Placeholder 15"/>
          <p:cNvSpPr>
            <a:spLocks noGrp="1"/>
          </p:cNvSpPr>
          <p:nvPr>
            <p:ph idx="1"/>
          </p:nvPr>
        </p:nvSpPr>
        <p:spPr>
          <a:xfrm>
            <a:off x="0" y="1412776"/>
            <a:ext cx="9144000" cy="5445224"/>
          </a:xfrm>
        </p:spPr>
        <p:txBody>
          <a:bodyPr>
            <a:normAutofit/>
          </a:bodyPr>
          <a:lstStyle/>
          <a:p>
            <a:pPr lvl="0" algn="just">
              <a:buFont typeface="Wingdings" panose="05000000000000000000" pitchFamily="2" charset="2"/>
              <a:buChar char="Ø"/>
            </a:pPr>
            <a:r>
              <a:rPr lang="en-GB" sz="2400" dirty="0">
                <a:latin typeface="Comic Sans MS" panose="030F0702030302020204" pitchFamily="66" charset="0"/>
              </a:rPr>
              <a:t>BLOAT</a:t>
            </a:r>
            <a:r>
              <a:rPr lang="en-GB" sz="2000" dirty="0">
                <a:latin typeface="Comic Sans MS" panose="030F0702030302020204" pitchFamily="66" charset="0"/>
              </a:rPr>
              <a:t>: </a:t>
            </a:r>
            <a:r>
              <a:rPr lang="en-GB" sz="2000" dirty="0" err="1">
                <a:latin typeface="Comic Sans MS" panose="030F0702030302020204" pitchFamily="66" charset="0"/>
              </a:rPr>
              <a:t>Froathy</a:t>
            </a:r>
            <a:r>
              <a:rPr lang="en-GB" sz="2000" dirty="0">
                <a:latin typeface="Comic Sans MS" panose="030F0702030302020204" pitchFamily="66" charset="0"/>
              </a:rPr>
              <a:t> bloat- water filled bag sound; gas bloat- drum sound.</a:t>
            </a:r>
          </a:p>
          <a:p>
            <a:pPr lvl="0" algn="just">
              <a:buFont typeface="Wingdings" panose="05000000000000000000" pitchFamily="2" charset="2"/>
              <a:buChar char="Ø"/>
            </a:pPr>
            <a:endParaRPr lang="en-GB" sz="2000" dirty="0">
              <a:latin typeface="Comic Sans MS" panose="030F0702030302020204" pitchFamily="66" charset="0"/>
            </a:endParaRPr>
          </a:p>
          <a:p>
            <a:pPr lvl="0" algn="just">
              <a:buFont typeface="Wingdings" panose="05000000000000000000" pitchFamily="2" charset="2"/>
              <a:buChar char="Ø"/>
            </a:pPr>
            <a:r>
              <a:rPr lang="en-GB" sz="2400" dirty="0">
                <a:latin typeface="Comic Sans MS" panose="030F0702030302020204" pitchFamily="66" charset="0"/>
              </a:rPr>
              <a:t>CROSSED FORELIMB: </a:t>
            </a:r>
            <a:r>
              <a:rPr lang="en-GB" sz="2000" dirty="0">
                <a:latin typeface="Comic Sans MS" panose="030F0702030302020204" pitchFamily="66" charset="0"/>
              </a:rPr>
              <a:t>Acute pain in medial claws; chest pain.</a:t>
            </a:r>
          </a:p>
          <a:p>
            <a:pPr lvl="0" algn="just">
              <a:buFont typeface="Wingdings" panose="05000000000000000000" pitchFamily="2" charset="2"/>
              <a:buChar char="Ø"/>
            </a:pPr>
            <a:endParaRPr lang="en-GB" sz="2000" dirty="0">
              <a:latin typeface="Comic Sans MS" panose="030F0702030302020204" pitchFamily="66" charset="0"/>
            </a:endParaRPr>
          </a:p>
          <a:p>
            <a:pPr lvl="0" algn="just">
              <a:buFont typeface="Wingdings" panose="05000000000000000000" pitchFamily="2" charset="2"/>
              <a:buChar char="Ø"/>
            </a:pPr>
            <a:r>
              <a:rPr lang="en-GB" sz="2000" dirty="0">
                <a:latin typeface="Comic Sans MS" panose="030F0702030302020204" pitchFamily="66" charset="0"/>
              </a:rPr>
              <a:t>ABDUCTED HINDLIMBS: Acute pain in lateral claws; abdominal pain.</a:t>
            </a:r>
          </a:p>
          <a:p>
            <a:pPr lvl="0" algn="just">
              <a:buFont typeface="Wingdings" panose="05000000000000000000" pitchFamily="2" charset="2"/>
              <a:buChar char="Ø"/>
            </a:pPr>
            <a:endParaRPr lang="en-GB" sz="2000" dirty="0">
              <a:latin typeface="Comic Sans MS" panose="030F0702030302020204" pitchFamily="66" charset="0"/>
            </a:endParaRPr>
          </a:p>
          <a:p>
            <a:pPr lvl="0" algn="just">
              <a:buFont typeface="Wingdings" panose="05000000000000000000" pitchFamily="2" charset="2"/>
              <a:buChar char="Ø"/>
            </a:pPr>
            <a:r>
              <a:rPr lang="en-GB" sz="2200" dirty="0">
                <a:latin typeface="Comic Sans MS" panose="030F0702030302020204" pitchFamily="66" charset="0"/>
              </a:rPr>
              <a:t>DIARRHEA: Nutritional; viral e.g. BVD, PPR or Orf; worms; bacterial e.g. clostridium, salmonella; Parasitic; coccidiosis.</a:t>
            </a:r>
          </a:p>
          <a:p>
            <a:pPr marL="0" lvl="0" indent="0" algn="just">
              <a:buNone/>
            </a:pPr>
            <a:endParaRPr lang="en-GB" sz="2200" dirty="0">
              <a:latin typeface="Comic Sans MS" panose="030F0702030302020204" pitchFamily="66" charset="0"/>
            </a:endParaRPr>
          </a:p>
          <a:p>
            <a:pPr lvl="0" algn="just">
              <a:buFont typeface="Wingdings" panose="05000000000000000000" pitchFamily="2" charset="2"/>
              <a:buChar char="Ø"/>
            </a:pPr>
            <a:r>
              <a:rPr lang="en-GB" sz="2200" dirty="0">
                <a:latin typeface="Comic Sans MS" panose="030F0702030302020204" pitchFamily="66" charset="0"/>
              </a:rPr>
              <a:t>NASAL DISCHARGE: Mucopurulent – bacterial or viral (PPR); watery- heat stress; foamy- poisoning.</a:t>
            </a:r>
          </a:p>
          <a:p>
            <a:pPr lvl="0" algn="just">
              <a:buFont typeface="Wingdings" panose="05000000000000000000" pitchFamily="2" charset="2"/>
              <a:buChar char="Ø"/>
            </a:pPr>
            <a:endParaRPr lang="en-GB" sz="2200" dirty="0">
              <a:latin typeface="Comic Sans MS" panose="030F0702030302020204" pitchFamily="66" charset="0"/>
            </a:endParaRPr>
          </a:p>
          <a:p>
            <a:pPr lvl="0" algn="just">
              <a:buFont typeface="Wingdings" panose="05000000000000000000" pitchFamily="2" charset="2"/>
              <a:buChar char="Ø"/>
            </a:pPr>
            <a:r>
              <a:rPr lang="en-GB" sz="2200" dirty="0">
                <a:latin typeface="Comic Sans MS" panose="030F0702030302020204" pitchFamily="66" charset="0"/>
              </a:rPr>
              <a:t>OCULAR DISCHARGE: One eye- traumatic; both eyes- systemic; mucopurulent - bacterial.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43999" cy="924712"/>
          </a:xfrm>
        </p:spPr>
        <p:txBody>
          <a:bodyPr>
            <a:noAutofit/>
          </a:bodyPr>
          <a:lstStyle/>
          <a:p>
            <a:pPr algn="ctr"/>
            <a:br>
              <a:rPr lang="en-GB" sz="3200" dirty="0">
                <a:latin typeface="Comic Sans MS" panose="030F0702030302020204" pitchFamily="66" charset="0"/>
              </a:rPr>
            </a:br>
            <a:r>
              <a:rPr lang="en-GB" sz="3200" b="1" dirty="0">
                <a:latin typeface="Comic Sans MS" panose="030F0702030302020204" pitchFamily="66" charset="0"/>
              </a:rPr>
              <a:t>DISEASE IDENTIFICATION: RUMINANTS</a:t>
            </a:r>
            <a:br>
              <a:rPr lang="en-GB" sz="3200" dirty="0">
                <a:latin typeface="Comic Sans MS" panose="030F0702030302020204" pitchFamily="66" charset="0"/>
              </a:rPr>
            </a:br>
            <a:br>
              <a:rPr lang="en-GB" sz="3200" b="1" dirty="0">
                <a:latin typeface="Comic Sans MS" panose="030F0702030302020204" pitchFamily="66" charset="0"/>
              </a:rPr>
            </a:br>
            <a:r>
              <a:rPr lang="en-GB" sz="2800" b="1" u="sng" dirty="0">
                <a:solidFill>
                  <a:srgbClr val="FF0000"/>
                </a:solidFill>
                <a:latin typeface="Comic Sans MS" panose="030F0702030302020204" pitchFamily="66" charset="0"/>
              </a:rPr>
              <a:t>BODY LESIONS</a:t>
            </a:r>
          </a:p>
        </p:txBody>
      </p:sp>
      <p:sp>
        <p:nvSpPr>
          <p:cNvPr id="9" name="TextBox 8"/>
          <p:cNvSpPr txBox="1"/>
          <p:nvPr/>
        </p:nvSpPr>
        <p:spPr>
          <a:xfrm>
            <a:off x="323527" y="2204864"/>
            <a:ext cx="8820471" cy="2923877"/>
          </a:xfrm>
          <a:prstGeom prst="rect">
            <a:avLst/>
          </a:prstGeom>
          <a:noFill/>
        </p:spPr>
        <p:txBody>
          <a:bodyPr wrap="square">
            <a:spAutoFit/>
          </a:bodyPr>
          <a:lstStyle/>
          <a:p>
            <a:pPr marL="342900" lvl="0" indent="-342900">
              <a:buFont typeface="Arial" panose="020B0604020202020204" pitchFamily="34" charset="0"/>
              <a:buChar char="•"/>
            </a:pPr>
            <a:r>
              <a:rPr lang="en-GB" sz="2400" dirty="0">
                <a:latin typeface="Comic Sans MS" panose="030F0702030302020204" pitchFamily="66" charset="0"/>
              </a:rPr>
              <a:t>SWOLLEN JAW </a:t>
            </a:r>
            <a:r>
              <a:rPr lang="en-GB" sz="2800" dirty="0">
                <a:latin typeface="Comic Sans MS" panose="030F0702030302020204" pitchFamily="66" charset="0"/>
              </a:rPr>
              <a:t>(Worms; bacteria)</a:t>
            </a:r>
          </a:p>
          <a:p>
            <a:pPr lvl="0"/>
            <a:endParaRPr lang="en-GB" sz="2800" dirty="0">
              <a:latin typeface="Comic Sans MS" panose="030F0702030302020204" pitchFamily="66" charset="0"/>
            </a:endParaRPr>
          </a:p>
          <a:p>
            <a:pPr marL="342900" lvl="0" indent="-342900">
              <a:buFont typeface="Arial" panose="020B0604020202020204" pitchFamily="34" charset="0"/>
              <a:buChar char="•"/>
            </a:pPr>
            <a:r>
              <a:rPr lang="en-GB" sz="2400" dirty="0">
                <a:latin typeface="Comic Sans MS" panose="030F0702030302020204" pitchFamily="66" charset="0"/>
              </a:rPr>
              <a:t>SKIN SCABS (Fungal like ringworm; mites infestation; Viral like LSD)</a:t>
            </a:r>
          </a:p>
          <a:p>
            <a:pPr lvl="0"/>
            <a:endParaRPr lang="en-GB" sz="2400" dirty="0">
              <a:latin typeface="Comic Sans MS" panose="030F0702030302020204" pitchFamily="66" charset="0"/>
            </a:endParaRPr>
          </a:p>
          <a:p>
            <a:pPr marL="342900" lvl="0" indent="-342900">
              <a:buFont typeface="Arial" panose="020B0604020202020204" pitchFamily="34" charset="0"/>
              <a:buChar char="•"/>
            </a:pPr>
            <a:r>
              <a:rPr lang="en-GB" sz="2400" dirty="0">
                <a:latin typeface="Comic Sans MS" panose="030F0702030302020204" pitchFamily="66" charset="0"/>
              </a:rPr>
              <a:t>LUMPS</a:t>
            </a:r>
            <a:r>
              <a:rPr lang="en-GB" sz="3200" dirty="0">
                <a:latin typeface="Comic Sans MS" panose="030F0702030302020204" pitchFamily="66" charset="0"/>
              </a:rPr>
              <a:t> </a:t>
            </a:r>
            <a:r>
              <a:rPr lang="en-GB" sz="2400" dirty="0">
                <a:latin typeface="Comic Sans MS" panose="030F0702030302020204" pitchFamily="66" charset="0"/>
              </a:rPr>
              <a:t>(Viruses like LSD and Pox; bacterial abscesses)</a:t>
            </a:r>
          </a:p>
          <a:p>
            <a:pPr lvl="0"/>
            <a:endParaRPr lang="en-GB" sz="2400" dirty="0">
              <a:latin typeface="Comic Sans MS" panose="030F0702030302020204" pitchFamily="66"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4280"/>
            <a:ext cx="8229600" cy="1143000"/>
          </a:xfrm>
        </p:spPr>
        <p:txBody>
          <a:bodyPr>
            <a:normAutofit fontScale="90000"/>
          </a:bodyPr>
          <a:lstStyle/>
          <a:p>
            <a:pPr algn="ctr"/>
            <a:r>
              <a:rPr lang="en-GB" sz="3600" b="1" dirty="0">
                <a:latin typeface="Comic Sans MS" panose="030F0702030302020204" pitchFamily="66" charset="0"/>
              </a:rPr>
              <a:t>VIRAL DISEASES OF RUMINANTS</a:t>
            </a:r>
          </a:p>
        </p:txBody>
      </p:sp>
      <p:sp>
        <p:nvSpPr>
          <p:cNvPr id="3" name="Content Placeholder 2"/>
          <p:cNvSpPr>
            <a:spLocks noGrp="1"/>
          </p:cNvSpPr>
          <p:nvPr>
            <p:ph idx="1"/>
          </p:nvPr>
        </p:nvSpPr>
        <p:spPr>
          <a:xfrm>
            <a:off x="0" y="1052736"/>
            <a:ext cx="9144000" cy="5805264"/>
          </a:xfrm>
        </p:spPr>
        <p:txBody>
          <a:bodyPr>
            <a:normAutofit lnSpcReduction="10000"/>
          </a:bodyPr>
          <a:lstStyle/>
          <a:p>
            <a:pPr lvl="0" algn="just">
              <a:buFont typeface="Arial" panose="020B0604020202020204" pitchFamily="34" charset="0"/>
              <a:buChar char="•"/>
            </a:pPr>
            <a:r>
              <a:rPr lang="en-GB" sz="2400" dirty="0">
                <a:latin typeface="Comic Sans MS" panose="030F0702030302020204" pitchFamily="66" charset="0"/>
              </a:rPr>
              <a:t>LUMPY SKIN DISEASE: </a:t>
            </a:r>
            <a:r>
              <a:rPr lang="en-GB" sz="2800" dirty="0">
                <a:latin typeface="Comic Sans MS" panose="030F0702030302020204" pitchFamily="66" charset="0"/>
              </a:rPr>
              <a:t>Nodular skin lesions, weakness, skin-horn separation, skin-hoof separation.</a:t>
            </a:r>
          </a:p>
          <a:p>
            <a:pPr lvl="0" algn="just">
              <a:buFont typeface="Arial" panose="020B0604020202020204" pitchFamily="34" charset="0"/>
              <a:buChar char="•"/>
            </a:pPr>
            <a:endParaRPr lang="en-GB" sz="1800" dirty="0">
              <a:latin typeface="Comic Sans MS" panose="030F0702030302020204" pitchFamily="66" charset="0"/>
            </a:endParaRPr>
          </a:p>
          <a:p>
            <a:pPr lvl="0" algn="just">
              <a:buFont typeface="Arial" panose="020B0604020202020204" pitchFamily="34" charset="0"/>
              <a:buChar char="•"/>
            </a:pPr>
            <a:r>
              <a:rPr lang="en-GB" sz="2400" dirty="0">
                <a:latin typeface="Comic Sans MS" panose="030F0702030302020204" pitchFamily="66" charset="0"/>
              </a:rPr>
              <a:t>ORF: </a:t>
            </a:r>
            <a:r>
              <a:rPr lang="en-GB" sz="2800" dirty="0">
                <a:latin typeface="Comic Sans MS" panose="030F0702030302020204" pitchFamily="66" charset="0"/>
              </a:rPr>
              <a:t>Papules, pustules and scabs covering ulcerations and granulations  around the mouth.</a:t>
            </a:r>
          </a:p>
          <a:p>
            <a:pPr lvl="0" algn="just">
              <a:buFont typeface="Arial" panose="020B0604020202020204" pitchFamily="34" charset="0"/>
              <a:buChar char="•"/>
            </a:pPr>
            <a:endParaRPr lang="en-GB" sz="2800" dirty="0">
              <a:latin typeface="Comic Sans MS" panose="030F0702030302020204" pitchFamily="66" charset="0"/>
            </a:endParaRPr>
          </a:p>
          <a:p>
            <a:pPr lvl="0" algn="just">
              <a:buFont typeface="Arial" panose="020B0604020202020204" pitchFamily="34" charset="0"/>
              <a:buChar char="•"/>
            </a:pPr>
            <a:r>
              <a:rPr lang="en-GB" sz="2400" dirty="0">
                <a:latin typeface="Comic Sans MS" panose="030F0702030302020204" pitchFamily="66" charset="0"/>
              </a:rPr>
              <a:t>FOOT AND MOUTH DISEASE: </a:t>
            </a:r>
            <a:r>
              <a:rPr lang="en-GB" sz="2800" dirty="0">
                <a:latin typeface="Comic Sans MS" panose="030F0702030302020204" pitchFamily="66" charset="0"/>
              </a:rPr>
              <a:t>fever, profuse salivation, vesicles and ulcers in mouth and feet.</a:t>
            </a:r>
          </a:p>
          <a:p>
            <a:pPr lvl="0" algn="just">
              <a:buFont typeface="Arial" panose="020B0604020202020204" pitchFamily="34" charset="0"/>
              <a:buChar char="•"/>
            </a:pPr>
            <a:endParaRPr lang="en-GB" sz="2800" dirty="0">
              <a:latin typeface="Comic Sans MS" panose="030F0702030302020204" pitchFamily="66" charset="0"/>
            </a:endParaRPr>
          </a:p>
          <a:p>
            <a:pPr marL="342900" lvl="0" indent="-342900" algn="just">
              <a:buFont typeface="Arial" panose="020B0604020202020204" pitchFamily="34" charset="0"/>
              <a:buChar char="•"/>
            </a:pPr>
            <a:r>
              <a:rPr lang="en-GB" sz="2400" dirty="0">
                <a:latin typeface="Comic Sans MS" panose="030F0702030302020204" pitchFamily="66" charset="0"/>
              </a:rPr>
              <a:t>PPR (PESTE DES PETITS RUMINANT) </a:t>
            </a:r>
          </a:p>
          <a:p>
            <a:pPr marL="342900" lvl="0" indent="-342900" algn="just">
              <a:buFont typeface="Arial" panose="020B0604020202020204" pitchFamily="34" charset="0"/>
              <a:buChar char="•"/>
            </a:pPr>
            <a:endParaRPr lang="en-GB" sz="2400" dirty="0">
              <a:latin typeface="Comic Sans MS" panose="030F0702030302020204" pitchFamily="66" charset="0"/>
            </a:endParaRPr>
          </a:p>
          <a:p>
            <a:pPr marL="342900" lvl="0" indent="-342900" algn="just">
              <a:buFont typeface="Arial" panose="020B0604020202020204" pitchFamily="34" charset="0"/>
              <a:buChar char="•"/>
            </a:pPr>
            <a:r>
              <a:rPr lang="en-GB" sz="2400" dirty="0">
                <a:latin typeface="Comic Sans MS" panose="030F0702030302020204" pitchFamily="66" charset="0"/>
              </a:rPr>
              <a:t> PAPPILOMATOSIS (solid outgrowths of epidermis)</a:t>
            </a:r>
          </a:p>
          <a:p>
            <a:pPr lvl="0" algn="just">
              <a:buFont typeface="Arial" panose="020B0604020202020204" pitchFamily="34" charset="0"/>
              <a:buChar char="•"/>
            </a:pPr>
            <a:endParaRPr lang="en-GB" sz="2000" dirty="0">
              <a:latin typeface="Comic Sans MS" panose="030F0702030302020204" pitchFamily="66"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8229600" cy="638944"/>
          </a:xfrm>
        </p:spPr>
        <p:txBody>
          <a:bodyPr>
            <a:normAutofit fontScale="90000"/>
          </a:bodyPr>
          <a:lstStyle/>
          <a:p>
            <a:r>
              <a:rPr lang="en-GB" sz="3200" b="1" dirty="0">
                <a:latin typeface="Comic Sans MS" panose="030F0702030302020204" pitchFamily="66" charset="0"/>
              </a:rPr>
              <a:t>BACTERIAL DISEASES OF RUMINANTS</a:t>
            </a:r>
          </a:p>
        </p:txBody>
      </p:sp>
      <p:sp>
        <p:nvSpPr>
          <p:cNvPr id="3" name="Content Placeholder 2"/>
          <p:cNvSpPr>
            <a:spLocks noGrp="1"/>
          </p:cNvSpPr>
          <p:nvPr>
            <p:ph idx="1"/>
          </p:nvPr>
        </p:nvSpPr>
        <p:spPr>
          <a:xfrm>
            <a:off x="0" y="980728"/>
            <a:ext cx="9144000" cy="5877272"/>
          </a:xfrm>
        </p:spPr>
        <p:txBody>
          <a:bodyPr/>
          <a:lstStyle/>
          <a:p>
            <a:pPr lvl="0" algn="just"/>
            <a:r>
              <a:rPr lang="en-GB" sz="2600" dirty="0">
                <a:latin typeface="Comic Sans MS" panose="030F0702030302020204" pitchFamily="66" charset="0"/>
              </a:rPr>
              <a:t> PINK EYE: Lacrimation, eye twitching, photophobia, corneal opacity.</a:t>
            </a:r>
          </a:p>
          <a:p>
            <a:pPr lvl="0" algn="just"/>
            <a:r>
              <a:rPr lang="en-GB" sz="2600" dirty="0">
                <a:latin typeface="Comic Sans MS" panose="030F0702030302020204" pitchFamily="66" charset="0"/>
              </a:rPr>
              <a:t>  BRUCELLOSIS : Abortion epidemic, orchitis, hygroma.</a:t>
            </a:r>
          </a:p>
          <a:p>
            <a:pPr lvl="0" algn="just"/>
            <a:r>
              <a:rPr lang="en-GB" sz="2600" dirty="0">
                <a:latin typeface="Comic Sans MS" panose="030F0702030302020204" pitchFamily="66" charset="0"/>
              </a:rPr>
              <a:t>  TETANUS: General muscular rigidity, respiratory arrest, hyperesthesia.</a:t>
            </a:r>
          </a:p>
          <a:p>
            <a:pPr lvl="0" algn="just"/>
            <a:r>
              <a:rPr lang="en-GB" sz="2600" dirty="0">
                <a:latin typeface="Comic Sans MS" panose="030F0702030302020204" pitchFamily="66" charset="0"/>
              </a:rPr>
              <a:t>  MASTITIS: Reddish and painful; purulent discharge; bloody discharge.</a:t>
            </a:r>
          </a:p>
          <a:p>
            <a:pPr lvl="0" algn="just"/>
            <a:r>
              <a:rPr lang="en-GB" sz="2600" dirty="0">
                <a:latin typeface="Comic Sans MS" panose="030F0702030302020204" pitchFamily="66" charset="0"/>
              </a:rPr>
              <a:t>CBPP (CONTAGIOUS BOVINE PLEUROPNEUMONIA):</a:t>
            </a:r>
          </a:p>
          <a:p>
            <a:pPr marL="0" lvl="0" indent="0" algn="just">
              <a:buNone/>
            </a:pPr>
            <a:r>
              <a:rPr lang="en-GB" sz="2600" dirty="0">
                <a:latin typeface="Comic Sans MS" panose="030F0702030302020204" pitchFamily="66" charset="0"/>
              </a:rPr>
              <a:t>   Depression; coughing, expiratory grunting, arched back,  marbling of lungs.</a:t>
            </a:r>
          </a:p>
          <a:p>
            <a:pPr lvl="0" algn="just"/>
            <a:r>
              <a:rPr lang="en-GB" sz="2600" dirty="0">
                <a:latin typeface="Comic Sans MS" panose="030F0702030302020204" pitchFamily="66" charset="0"/>
              </a:rPr>
              <a:t> TUBERCULOSIS: Respiratory distress, stone like nodules on lungs and other parts.</a:t>
            </a:r>
          </a:p>
          <a:p>
            <a:pPr lvl="0" algn="just"/>
            <a:endParaRPr lang="en-US" sz="2600" dirty="0">
              <a:latin typeface="Comic Sans MS" panose="030F0702030302020204" pitchFamily="66" charset="0"/>
            </a:endParaRPr>
          </a:p>
          <a:p>
            <a:pPr lvl="0" algn="just"/>
            <a:endParaRPr lang="en-GB" sz="2600" dirty="0">
              <a:latin typeface="Comic Sans MS" panose="030F0702030302020204" pitchFamily="66"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00"/>
            <a:ext cx="8229600" cy="1143000"/>
          </a:xfrm>
        </p:spPr>
        <p:txBody>
          <a:bodyPr>
            <a:normAutofit/>
          </a:bodyPr>
          <a:lstStyle/>
          <a:p>
            <a:pPr algn="ctr"/>
            <a:r>
              <a:rPr lang="en-GB" sz="3200" b="1" dirty="0">
                <a:latin typeface="Comic Sans MS" panose="030F0702030302020204" pitchFamily="66" charset="0"/>
              </a:rPr>
              <a:t>PARASITIC DISEASES OF RUMINANT</a:t>
            </a:r>
          </a:p>
        </p:txBody>
      </p:sp>
      <p:sp>
        <p:nvSpPr>
          <p:cNvPr id="3" name="Content Placeholder 2"/>
          <p:cNvSpPr>
            <a:spLocks noGrp="1"/>
          </p:cNvSpPr>
          <p:nvPr>
            <p:ph idx="1"/>
          </p:nvPr>
        </p:nvSpPr>
        <p:spPr>
          <a:xfrm>
            <a:off x="0" y="971600"/>
            <a:ext cx="9144000" cy="5886400"/>
          </a:xfrm>
        </p:spPr>
        <p:txBody>
          <a:bodyPr>
            <a:normAutofit fontScale="92500" lnSpcReduction="20000"/>
          </a:bodyPr>
          <a:lstStyle/>
          <a:p>
            <a:pPr lvl="0"/>
            <a:r>
              <a:rPr lang="en-GB" sz="2800" dirty="0">
                <a:latin typeface="Comic Sans MS" panose="030F0702030302020204" pitchFamily="66" charset="0"/>
              </a:rPr>
              <a:t> INTESTINAL WORMS : Pallor, inapettance, bottle jaw, loss of weight.</a:t>
            </a:r>
          </a:p>
          <a:p>
            <a:pPr marL="0" lvl="0" indent="0">
              <a:buNone/>
            </a:pPr>
            <a:endParaRPr lang="en-GB" sz="2800" dirty="0">
              <a:latin typeface="Comic Sans MS" panose="030F0702030302020204" pitchFamily="66" charset="0"/>
            </a:endParaRPr>
          </a:p>
          <a:p>
            <a:pPr lvl="0"/>
            <a:r>
              <a:rPr lang="en-GB" sz="2800" dirty="0">
                <a:latin typeface="Comic Sans MS" panose="030F0702030302020204" pitchFamily="66" charset="0"/>
              </a:rPr>
              <a:t>LIVER FLUKES : Pallor, inapettance, bottle jaw, loss of weight.</a:t>
            </a:r>
          </a:p>
          <a:p>
            <a:pPr lvl="0"/>
            <a:endParaRPr lang="en-GB" sz="2800" dirty="0">
              <a:latin typeface="Comic Sans MS" panose="030F0702030302020204" pitchFamily="66" charset="0"/>
            </a:endParaRPr>
          </a:p>
          <a:p>
            <a:pPr lvl="0"/>
            <a:r>
              <a:rPr lang="en-GB" sz="2800" dirty="0">
                <a:latin typeface="Comic Sans MS" panose="030F0702030302020204" pitchFamily="66" charset="0"/>
              </a:rPr>
              <a:t> LUNG-WORM : Coughing, fast heart rate, dyspnea.</a:t>
            </a:r>
          </a:p>
          <a:p>
            <a:pPr lvl="0"/>
            <a:endParaRPr lang="en-GB" sz="2800" dirty="0">
              <a:latin typeface="Comic Sans MS" panose="030F0702030302020204" pitchFamily="66" charset="0"/>
            </a:endParaRPr>
          </a:p>
          <a:p>
            <a:pPr lvl="0"/>
            <a:r>
              <a:rPr lang="en-GB" sz="2800" dirty="0">
                <a:latin typeface="Comic Sans MS" panose="030F0702030302020204" pitchFamily="66" charset="0"/>
              </a:rPr>
              <a:t>TICK INFESTATION : Weakness, pale ocular mucous membrane, fever, paralysis. </a:t>
            </a:r>
          </a:p>
          <a:p>
            <a:pPr lvl="0"/>
            <a:endParaRPr lang="en-GB" sz="2800" dirty="0">
              <a:latin typeface="Comic Sans MS" panose="030F0702030302020204" pitchFamily="66" charset="0"/>
            </a:endParaRPr>
          </a:p>
          <a:p>
            <a:pPr lvl="0"/>
            <a:r>
              <a:rPr lang="en-GB" sz="2800" dirty="0">
                <a:latin typeface="Comic Sans MS" panose="030F0702030302020204" pitchFamily="66" charset="0"/>
              </a:rPr>
              <a:t> FLEA INFESTATION : Itching, alopecia, reddened skin areas.</a:t>
            </a:r>
          </a:p>
          <a:p>
            <a:pPr lvl="0"/>
            <a:endParaRPr lang="en-GB" sz="2800" dirty="0">
              <a:latin typeface="Comic Sans MS" panose="030F0702030302020204" pitchFamily="66" charset="0"/>
            </a:endParaRPr>
          </a:p>
          <a:p>
            <a:pPr lvl="0"/>
            <a:r>
              <a:rPr lang="en-GB" sz="2800" dirty="0">
                <a:latin typeface="Comic Sans MS" panose="030F0702030302020204" pitchFamily="66" charset="0"/>
              </a:rPr>
              <a:t>  BITING FLIES :  Pink eye, fly-irritation, restlessness.</a:t>
            </a:r>
          </a:p>
          <a:p>
            <a:pPr lvl="0"/>
            <a:endParaRPr lang="en-GB" sz="2800" dirty="0">
              <a:latin typeface="Comic Sans MS" panose="030F0702030302020204" pitchFamily="66"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3126"/>
            <a:ext cx="8686800" cy="1143000"/>
          </a:xfrm>
        </p:spPr>
        <p:txBody>
          <a:bodyPr>
            <a:normAutofit/>
          </a:bodyPr>
          <a:lstStyle/>
          <a:p>
            <a:pPr algn="ctr"/>
            <a:r>
              <a:rPr lang="en-GB" sz="3200" b="1" dirty="0">
                <a:latin typeface="Comic Sans MS" panose="030F0702030302020204" pitchFamily="66" charset="0"/>
              </a:rPr>
              <a:t>METABOLIC DISEASES OF RUMINANTS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4781691"/>
              </p:ext>
            </p:extLst>
          </p:nvPr>
        </p:nvGraphicFramePr>
        <p:xfrm>
          <a:off x="0" y="1052736"/>
          <a:ext cx="91440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5416"/>
            <a:ext cx="8229600" cy="1143000"/>
          </a:xfrm>
        </p:spPr>
        <p:txBody>
          <a:bodyPr>
            <a:normAutofit/>
          </a:bodyPr>
          <a:lstStyle/>
          <a:p>
            <a:pPr algn="ctr"/>
            <a:r>
              <a:rPr lang="en-GB" sz="4000" dirty="0">
                <a:latin typeface="Comic Sans MS" panose="030F0702030302020204" pitchFamily="66" charset="0"/>
              </a:rPr>
              <a:t>VIRAL DISEASES OF POULTRY</a:t>
            </a:r>
          </a:p>
        </p:txBody>
      </p:sp>
      <p:sp>
        <p:nvSpPr>
          <p:cNvPr id="3" name="Content Placeholder 2"/>
          <p:cNvSpPr>
            <a:spLocks noGrp="1"/>
          </p:cNvSpPr>
          <p:nvPr>
            <p:ph idx="1"/>
          </p:nvPr>
        </p:nvSpPr>
        <p:spPr/>
        <p:txBody>
          <a:bodyPr>
            <a:normAutofit fontScale="92500" lnSpcReduction="20000"/>
          </a:bodyPr>
          <a:lstStyle/>
          <a:p>
            <a:pPr lvl="0" algn="l"/>
            <a:r>
              <a:rPr lang="en-GB" dirty="0">
                <a:latin typeface="Comic Sans MS" panose="030F0702030302020204" pitchFamily="66" charset="0"/>
              </a:rPr>
              <a:t>Greenish stool</a:t>
            </a:r>
          </a:p>
          <a:p>
            <a:pPr lvl="0" algn="l"/>
            <a:r>
              <a:rPr lang="en-GB" dirty="0">
                <a:latin typeface="Comic Sans MS" panose="030F0702030302020204" pitchFamily="66" charset="0"/>
              </a:rPr>
              <a:t>Torticollis</a:t>
            </a:r>
          </a:p>
          <a:p>
            <a:pPr lvl="0" algn="l"/>
            <a:endParaRPr lang="en-GB" dirty="0">
              <a:latin typeface="Comic Sans MS" panose="030F0702030302020204" pitchFamily="66" charset="0"/>
            </a:endParaRPr>
          </a:p>
          <a:p>
            <a:pPr marL="0" lvl="0" indent="0" algn="l">
              <a:buNone/>
            </a:pPr>
            <a:r>
              <a:rPr lang="en-GB" b="1" dirty="0" err="1">
                <a:latin typeface="Comic Sans MS" panose="030F0702030302020204" pitchFamily="66" charset="0"/>
              </a:rPr>
              <a:t>Gumboro</a:t>
            </a:r>
            <a:r>
              <a:rPr lang="en-GB" b="1" dirty="0">
                <a:latin typeface="Comic Sans MS" panose="030F0702030302020204" pitchFamily="66" charset="0"/>
              </a:rPr>
              <a:t> Disease Symptoms</a:t>
            </a:r>
          </a:p>
          <a:p>
            <a:pPr lvl="0" algn="l"/>
            <a:r>
              <a:rPr lang="en-GB" sz="2600" dirty="0">
                <a:latin typeface="Comic Sans MS" panose="030F0702030302020204" pitchFamily="66" charset="0"/>
              </a:rPr>
              <a:t>Catching cold posture</a:t>
            </a:r>
          </a:p>
          <a:p>
            <a:pPr lvl="0" algn="l"/>
            <a:r>
              <a:rPr lang="en-GB" dirty="0">
                <a:latin typeface="Comic Sans MS" panose="030F0702030302020204" pitchFamily="66" charset="0"/>
              </a:rPr>
              <a:t>Blood spots on muscles</a:t>
            </a:r>
          </a:p>
          <a:p>
            <a:pPr lvl="0" algn="l"/>
            <a:r>
              <a:rPr lang="en-GB" dirty="0">
                <a:latin typeface="Comic Sans MS" panose="030F0702030302020204" pitchFamily="66" charset="0"/>
              </a:rPr>
              <a:t>Somnolence (Sleeping posture)</a:t>
            </a:r>
          </a:p>
          <a:p>
            <a:pPr marL="0" lvl="0" indent="0" algn="l">
              <a:buNone/>
            </a:pPr>
            <a:endParaRPr lang="en-GB" sz="2200" b="1" dirty="0">
              <a:latin typeface="Comic Sans MS" panose="030F0702030302020204" pitchFamily="66" charset="0"/>
            </a:endParaRPr>
          </a:p>
          <a:p>
            <a:pPr marL="0" lvl="0" indent="0" algn="l">
              <a:buNone/>
            </a:pPr>
            <a:r>
              <a:rPr lang="en-GB" sz="3000" b="1" dirty="0">
                <a:latin typeface="Comic Sans MS" panose="030F0702030302020204" pitchFamily="66" charset="0"/>
              </a:rPr>
              <a:t>Pox Disease Symptoms</a:t>
            </a:r>
          </a:p>
          <a:p>
            <a:pPr lvl="0" algn="l"/>
            <a:r>
              <a:rPr lang="en-GB" sz="2200" dirty="0">
                <a:latin typeface="Comic Sans MS" panose="030F0702030302020204" pitchFamily="66" charset="0"/>
              </a:rPr>
              <a:t>D</a:t>
            </a:r>
            <a:r>
              <a:rPr lang="en-GB" dirty="0">
                <a:latin typeface="Comic Sans MS" panose="030F0702030302020204" pitchFamily="66" charset="0"/>
              </a:rPr>
              <a:t>ry pox lesions</a:t>
            </a:r>
            <a:endParaRPr lang="en-GB" sz="2200" dirty="0">
              <a:latin typeface="Comic Sans MS" panose="030F0702030302020204" pitchFamily="66" charset="0"/>
            </a:endParaRPr>
          </a:p>
          <a:p>
            <a:pPr lvl="0" algn="l"/>
            <a:r>
              <a:rPr lang="en-GB" dirty="0">
                <a:latin typeface="Comic Sans MS" panose="030F0702030302020204" pitchFamily="66" charset="0"/>
              </a:rPr>
              <a:t>Wet pox lesions</a:t>
            </a:r>
          </a:p>
          <a:p>
            <a:pPr marL="0" lvl="0" indent="0" algn="l">
              <a:buNone/>
            </a:pPr>
            <a:endParaRPr lang="en-GB" dirty="0">
              <a:latin typeface="Comic Sans MS" panose="030F0702030302020204" pitchFamily="66" charset="0"/>
            </a:endParaRPr>
          </a:p>
          <a:p>
            <a:pPr lvl="0" algn="l"/>
            <a:endParaRPr lang="en-GB" sz="2400" dirty="0">
              <a:latin typeface="Comic Sans MS" panose="030F0702030302020204" pitchFamily="66" charset="0"/>
            </a:endParaRPr>
          </a:p>
          <a:p>
            <a:pPr lvl="0" algn="l"/>
            <a:endParaRPr lang="en-GB" sz="1800" dirty="0">
              <a:latin typeface="Comic Sans MS" panose="030F0702030302020204" pitchFamily="66" charset="0"/>
            </a:endParaRPr>
          </a:p>
        </p:txBody>
      </p:sp>
      <p:sp>
        <p:nvSpPr>
          <p:cNvPr id="6" name="TextBox 5"/>
          <p:cNvSpPr txBox="1"/>
          <p:nvPr/>
        </p:nvSpPr>
        <p:spPr>
          <a:xfrm>
            <a:off x="251520" y="620688"/>
            <a:ext cx="5616624" cy="523220"/>
          </a:xfrm>
          <a:prstGeom prst="rect">
            <a:avLst/>
          </a:prstGeom>
          <a:noFill/>
        </p:spPr>
        <p:txBody>
          <a:bodyPr wrap="square">
            <a:spAutoFit/>
          </a:bodyPr>
          <a:lstStyle/>
          <a:p>
            <a:r>
              <a:rPr lang="en-GB" sz="2800" b="1" dirty="0">
                <a:latin typeface="Comic Sans MS" panose="030F0702030302020204" pitchFamily="66" charset="0"/>
              </a:rPr>
              <a:t>Newcastle Disease Symptoms</a:t>
            </a:r>
            <a:endParaRPr lang="en-US" sz="2800" b="1" dirty="0">
              <a:latin typeface="Comic Sans MS" panose="030F0702030302020204" pitchFamily="66"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778694152"/>
              </p:ext>
            </p:extLst>
          </p:nvPr>
        </p:nvGraphicFramePr>
        <p:xfrm>
          <a:off x="4283968" y="4261440"/>
          <a:ext cx="4320660" cy="2407920"/>
        </p:xfrm>
        <a:graphic>
          <a:graphicData uri="http://schemas.openxmlformats.org/drawingml/2006/table">
            <a:tbl>
              <a:tblPr firstRow="1" bandRow="1">
                <a:tableStyleId>{5940675A-B579-460E-94D1-54222C63F5DA}</a:tableStyleId>
              </a:tblPr>
              <a:tblGrid>
                <a:gridCol w="4320660">
                  <a:extLst>
                    <a:ext uri="{9D8B030D-6E8A-4147-A177-3AD203B41FA5}">
                      <a16:colId xmlns:a16="http://schemas.microsoft.com/office/drawing/2014/main" val="20000"/>
                    </a:ext>
                  </a:extLst>
                </a:gridCol>
              </a:tblGrid>
              <a:tr h="1311920">
                <a:tc>
                  <a:txBody>
                    <a:bodyPr/>
                    <a:lstStyle/>
                    <a:p>
                      <a:pPr lvl="0" algn="l"/>
                      <a:r>
                        <a:rPr lang="en-GB" sz="2400" b="1" dirty="0">
                          <a:latin typeface="Comic Sans MS" panose="030F0702030302020204" pitchFamily="66" charset="0"/>
                        </a:rPr>
                        <a:t>Marek's Disease Symptoms</a:t>
                      </a:r>
                    </a:p>
                    <a:p>
                      <a:pPr lvl="0" algn="l"/>
                      <a:endParaRPr lang="en-GB" sz="2400" dirty="0">
                        <a:latin typeface="Comic Sans MS" panose="030F0702030302020204" pitchFamily="66" charset="0"/>
                      </a:endParaRPr>
                    </a:p>
                    <a:p>
                      <a:pPr marL="285750" lvl="0" indent="-285750" algn="l">
                        <a:buFont typeface="Arial" panose="020B0604020202020204" pitchFamily="34" charset="0"/>
                        <a:buChar char="•"/>
                      </a:pPr>
                      <a:r>
                        <a:rPr lang="en-GB" sz="2400" dirty="0">
                          <a:latin typeface="Comic Sans MS" panose="030F0702030302020204" pitchFamily="66" charset="0"/>
                        </a:rPr>
                        <a:t>Hurdle jumper position</a:t>
                      </a:r>
                    </a:p>
                    <a:p>
                      <a:pPr marL="342900" lvl="0" indent="-342900" algn="l">
                        <a:buFont typeface="Arial" panose="020B0604020202020204" pitchFamily="34" charset="0"/>
                        <a:buChar char="•"/>
                      </a:pPr>
                      <a:r>
                        <a:rPr lang="en-GB" sz="2800" dirty="0">
                          <a:latin typeface="Comic Sans MS" panose="030F0702030302020204" pitchFamily="66" charset="0"/>
                        </a:rPr>
                        <a:t>Small pupils</a:t>
                      </a:r>
                    </a:p>
                    <a:p>
                      <a:pPr marL="342900" lvl="0" indent="-342900" algn="l">
                        <a:buFont typeface="Arial" panose="020B0604020202020204" pitchFamily="34" charset="0"/>
                        <a:buChar char="•"/>
                      </a:pPr>
                      <a:r>
                        <a:rPr lang="en-GB" sz="2800" dirty="0">
                          <a:latin typeface="Comic Sans MS" panose="030F0702030302020204" pitchFamily="66" charset="0"/>
                        </a:rPr>
                        <a:t>Paralysis</a:t>
                      </a:r>
                    </a:p>
                    <a:p>
                      <a:endParaRPr lang="en-US" sz="2400" dirty="0">
                        <a:latin typeface="Comic Sans MS" panose="030F0702030302020204" pitchFamily="66"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624"/>
            <a:ext cx="9144000" cy="1143000"/>
          </a:xfrm>
        </p:spPr>
        <p:txBody>
          <a:bodyPr>
            <a:normAutofit/>
          </a:bodyPr>
          <a:lstStyle/>
          <a:p>
            <a:pPr algn="ctr"/>
            <a:r>
              <a:rPr lang="en-GB" sz="3200" b="1" dirty="0">
                <a:latin typeface="Comic Sans MS" panose="030F0702030302020204" pitchFamily="66" charset="0"/>
              </a:rPr>
              <a:t>BACTERIAL &amp; PARASITIC DISEASES OF POULTRY</a:t>
            </a:r>
          </a:p>
        </p:txBody>
      </p:sp>
      <p:sp>
        <p:nvSpPr>
          <p:cNvPr id="3" name="Content Placeholder 2"/>
          <p:cNvSpPr>
            <a:spLocks noGrp="1"/>
          </p:cNvSpPr>
          <p:nvPr>
            <p:ph idx="1"/>
          </p:nvPr>
        </p:nvSpPr>
        <p:spPr>
          <a:xfrm>
            <a:off x="0" y="1478276"/>
            <a:ext cx="9144000" cy="5335100"/>
          </a:xfrm>
        </p:spPr>
        <p:txBody>
          <a:bodyPr>
            <a:normAutofit fontScale="92500" lnSpcReduction="20000"/>
          </a:bodyPr>
          <a:lstStyle/>
          <a:p>
            <a:pPr marL="0" indent="0">
              <a:buNone/>
            </a:pPr>
            <a:r>
              <a:rPr lang="en-GB" sz="2400" b="1" u="sng" dirty="0">
                <a:latin typeface="Comic Sans MS" panose="030F0702030302020204" pitchFamily="66" charset="0"/>
              </a:rPr>
              <a:t>BACTERIAL</a:t>
            </a:r>
            <a:r>
              <a:rPr lang="en-GB" sz="2400" b="1" dirty="0">
                <a:latin typeface="Comic Sans MS" panose="030F0702030302020204" pitchFamily="66" charset="0"/>
              </a:rPr>
              <a:t> </a:t>
            </a:r>
          </a:p>
          <a:p>
            <a:pPr marL="0" indent="0">
              <a:buNone/>
            </a:pPr>
            <a:endParaRPr lang="en-GB" sz="2400" b="1" dirty="0">
              <a:latin typeface="Comic Sans MS" panose="030F0702030302020204" pitchFamily="66" charset="0"/>
            </a:endParaRPr>
          </a:p>
          <a:p>
            <a:pPr marL="0" indent="0">
              <a:buNone/>
            </a:pPr>
            <a:r>
              <a:rPr lang="en-GB" sz="2400" b="1" dirty="0">
                <a:latin typeface="Comic Sans MS" panose="030F0702030302020204" pitchFamily="66" charset="0"/>
              </a:rPr>
              <a:t>COLLIBACILLOSIS</a:t>
            </a:r>
            <a:endParaRPr lang="en-US" sz="1600" b="1" dirty="0">
              <a:latin typeface="Comic Sans MS" panose="030F0702030302020204" pitchFamily="66" charset="0"/>
            </a:endParaRPr>
          </a:p>
          <a:p>
            <a:pPr lvl="0" algn="l"/>
            <a:r>
              <a:rPr lang="en-GB" sz="2000" dirty="0">
                <a:latin typeface="Comic Sans MS" panose="030F0702030302020204" pitchFamily="66" charset="0"/>
              </a:rPr>
              <a:t>Yellowish white covering of liver</a:t>
            </a:r>
            <a:endParaRPr lang="en-GB" sz="2400" dirty="0">
              <a:latin typeface="Comic Sans MS" panose="030F0702030302020204" pitchFamily="66" charset="0"/>
            </a:endParaRPr>
          </a:p>
          <a:p>
            <a:pPr lvl="0" algn="l"/>
            <a:r>
              <a:rPr lang="en-GB" sz="2400" dirty="0">
                <a:latin typeface="Comic Sans MS" panose="030F0702030302020204" pitchFamily="66" charset="0"/>
              </a:rPr>
              <a:t>Paralysis</a:t>
            </a:r>
          </a:p>
          <a:p>
            <a:pPr lvl="0" algn="l"/>
            <a:endParaRPr lang="en-GB" sz="2400" dirty="0">
              <a:latin typeface="Comic Sans MS" panose="030F0702030302020204" pitchFamily="66" charset="0"/>
            </a:endParaRPr>
          </a:p>
          <a:p>
            <a:pPr marL="0" lvl="0" indent="0" algn="l">
              <a:buNone/>
            </a:pPr>
            <a:r>
              <a:rPr lang="en-GB" sz="2400" b="1" dirty="0">
                <a:latin typeface="Comic Sans MS" panose="030F0702030302020204" pitchFamily="66" charset="0"/>
              </a:rPr>
              <a:t>FOWL CHOLERA</a:t>
            </a:r>
          </a:p>
          <a:p>
            <a:pPr lvl="0" algn="l"/>
            <a:r>
              <a:rPr lang="en-GB" sz="2400" dirty="0">
                <a:latin typeface="Comic Sans MS" panose="030F0702030302020204" pitchFamily="66" charset="0"/>
              </a:rPr>
              <a:t>Swollen </a:t>
            </a:r>
            <a:r>
              <a:rPr lang="en-GB" sz="2400" dirty="0" err="1">
                <a:latin typeface="Comic Sans MS" panose="030F0702030302020204" pitchFamily="66" charset="0"/>
              </a:rPr>
              <a:t>madibular</a:t>
            </a:r>
            <a:r>
              <a:rPr lang="en-GB" sz="2400" dirty="0">
                <a:latin typeface="Comic Sans MS" panose="030F0702030302020204" pitchFamily="66" charset="0"/>
              </a:rPr>
              <a:t> region</a:t>
            </a:r>
          </a:p>
          <a:p>
            <a:pPr lvl="0" algn="l"/>
            <a:r>
              <a:rPr lang="en-GB" sz="2800" dirty="0">
                <a:latin typeface="Comic Sans MS" panose="030F0702030302020204" pitchFamily="66" charset="0"/>
              </a:rPr>
              <a:t>Swollen wattles</a:t>
            </a:r>
          </a:p>
          <a:p>
            <a:pPr lvl="0" algn="l"/>
            <a:endParaRPr lang="en-GB" sz="2800" dirty="0">
              <a:latin typeface="Comic Sans MS" panose="030F0702030302020204" pitchFamily="66" charset="0"/>
            </a:endParaRPr>
          </a:p>
          <a:p>
            <a:pPr marL="0" lvl="0" indent="0" algn="l">
              <a:buNone/>
            </a:pPr>
            <a:r>
              <a:rPr lang="en-GB" sz="2800" b="1" dirty="0">
                <a:latin typeface="Comic Sans MS" panose="030F0702030302020204" pitchFamily="66" charset="0"/>
              </a:rPr>
              <a:t>Coryza</a:t>
            </a:r>
          </a:p>
          <a:p>
            <a:pPr lvl="0" algn="l"/>
            <a:r>
              <a:rPr lang="en-GB" sz="2400" dirty="0">
                <a:latin typeface="Comic Sans MS" panose="030F0702030302020204" pitchFamily="66" charset="0"/>
              </a:rPr>
              <a:t>Swollen eye lid</a:t>
            </a:r>
          </a:p>
          <a:p>
            <a:pPr lvl="0" algn="l"/>
            <a:r>
              <a:rPr lang="en-GB" sz="2800" dirty="0">
                <a:latin typeface="Comic Sans MS" panose="030F0702030302020204" pitchFamily="66" charset="0"/>
              </a:rPr>
              <a:t>Drooling saliva</a:t>
            </a:r>
          </a:p>
          <a:p>
            <a:pPr lvl="0" algn="l"/>
            <a:r>
              <a:rPr lang="en-GB" sz="2800" dirty="0">
                <a:latin typeface="Comic Sans MS" panose="030F0702030302020204" pitchFamily="66" charset="0"/>
              </a:rPr>
              <a:t>Swollen eyelids</a:t>
            </a:r>
          </a:p>
          <a:p>
            <a:pPr lvl="0" algn="l"/>
            <a:endParaRPr lang="en-GB" sz="2000" dirty="0">
              <a:latin typeface="Comic Sans MS" panose="030F0702030302020204" pitchFamily="66" charset="0"/>
            </a:endParaRPr>
          </a:p>
          <a:p>
            <a:pPr lvl="0" algn="l"/>
            <a:endParaRPr lang="en-GB" sz="1800" dirty="0">
              <a:latin typeface="Comic Sans MS" panose="030F0702030302020204" pitchFamily="66" charset="0"/>
            </a:endParaRPr>
          </a:p>
        </p:txBody>
      </p:sp>
      <p:graphicFrame>
        <p:nvGraphicFramePr>
          <p:cNvPr id="7" name="Table 6"/>
          <p:cNvGraphicFramePr>
            <a:graphicFrameLocks noGrp="1"/>
          </p:cNvGraphicFramePr>
          <p:nvPr>
            <p:extLst>
              <p:ext uri="{D42A27DB-BD31-4B8C-83A1-F6EECF244321}">
                <p14:modId xmlns:p14="http://schemas.microsoft.com/office/powerpoint/2010/main" val="888201938"/>
              </p:ext>
            </p:extLst>
          </p:nvPr>
        </p:nvGraphicFramePr>
        <p:xfrm>
          <a:off x="4283968" y="1517828"/>
          <a:ext cx="4752528" cy="5029200"/>
        </p:xfrm>
        <a:graphic>
          <a:graphicData uri="http://schemas.openxmlformats.org/drawingml/2006/table">
            <a:tbl>
              <a:tblPr firstRow="1" bandRow="1">
                <a:tableStyleId>{5940675A-B579-460E-94D1-54222C63F5DA}</a:tableStyleId>
              </a:tblPr>
              <a:tblGrid>
                <a:gridCol w="4752528">
                  <a:extLst>
                    <a:ext uri="{9D8B030D-6E8A-4147-A177-3AD203B41FA5}">
                      <a16:colId xmlns:a16="http://schemas.microsoft.com/office/drawing/2014/main" val="20000"/>
                    </a:ext>
                  </a:extLst>
                </a:gridCol>
              </a:tblGrid>
              <a:tr h="4392374">
                <a:tc>
                  <a:txBody>
                    <a:bodyPr/>
                    <a:lstStyle/>
                    <a:p>
                      <a:pPr marL="0" lvl="0" indent="0" algn="l">
                        <a:buNone/>
                      </a:pPr>
                      <a:r>
                        <a:rPr lang="en-GB" sz="2000" b="1" u="sng" dirty="0">
                          <a:latin typeface="Comic Sans MS" panose="030F0702030302020204" pitchFamily="66" charset="0"/>
                        </a:rPr>
                        <a:t>PARASITIC </a:t>
                      </a:r>
                    </a:p>
                    <a:p>
                      <a:pPr marL="0" lvl="0" indent="0" algn="l">
                        <a:buNone/>
                      </a:pPr>
                      <a:endParaRPr lang="en-GB" sz="2000" b="1" dirty="0">
                        <a:latin typeface="Comic Sans MS" panose="030F0702030302020204" pitchFamily="66" charset="0"/>
                      </a:endParaRPr>
                    </a:p>
                    <a:p>
                      <a:pPr marL="0" lvl="0" indent="0" algn="l">
                        <a:buNone/>
                      </a:pPr>
                      <a:r>
                        <a:rPr lang="en-GB" sz="2000" b="1" dirty="0">
                          <a:latin typeface="Comic Sans MS" panose="030F0702030302020204" pitchFamily="66" charset="0"/>
                        </a:rPr>
                        <a:t>COCCIDIOSIS </a:t>
                      </a:r>
                    </a:p>
                    <a:p>
                      <a:pPr marL="285750" lvl="0" indent="-285750" algn="l">
                        <a:buFont typeface="Arial" panose="020B0604020202020204" pitchFamily="34" charset="0"/>
                        <a:buChar char="•"/>
                      </a:pPr>
                      <a:r>
                        <a:rPr lang="en-GB" sz="2000" dirty="0">
                          <a:latin typeface="Comic Sans MS" panose="030F0702030302020204" pitchFamily="66" charset="0"/>
                        </a:rPr>
                        <a:t>Blood filled ceca</a:t>
                      </a:r>
                    </a:p>
                    <a:p>
                      <a:pPr marL="342900" lvl="0" indent="-342900" algn="l">
                        <a:buFont typeface="Arial" panose="020B0604020202020204" pitchFamily="34" charset="0"/>
                        <a:buChar char="•"/>
                      </a:pPr>
                      <a:r>
                        <a:rPr lang="en-GB" sz="2400" dirty="0">
                          <a:latin typeface="Comic Sans MS" panose="030F0702030302020204" pitchFamily="66" charset="0"/>
                        </a:rPr>
                        <a:t>Blood stained stool</a:t>
                      </a:r>
                    </a:p>
                    <a:p>
                      <a:pPr marL="342900" lvl="0" indent="-342900" algn="l">
                        <a:buFont typeface="Arial" panose="020B0604020202020204" pitchFamily="34" charset="0"/>
                        <a:buChar char="•"/>
                      </a:pPr>
                      <a:r>
                        <a:rPr lang="en-GB" sz="2400" dirty="0">
                          <a:latin typeface="Comic Sans MS" panose="030F0702030302020204" pitchFamily="66" charset="0"/>
                        </a:rPr>
                        <a:t>Bloody faeces</a:t>
                      </a:r>
                    </a:p>
                    <a:p>
                      <a:pPr lvl="0" algn="l"/>
                      <a:endParaRPr lang="en-GB" sz="2400" dirty="0">
                        <a:latin typeface="Comic Sans MS" panose="030F0702030302020204" pitchFamily="66" charset="0"/>
                      </a:endParaRPr>
                    </a:p>
                    <a:p>
                      <a:pPr marL="0" lvl="0" indent="0" algn="l">
                        <a:buNone/>
                      </a:pPr>
                      <a:r>
                        <a:rPr lang="en-GB" sz="2400" b="1" dirty="0">
                          <a:latin typeface="Comic Sans MS" panose="030F0702030302020204" pitchFamily="66" charset="0"/>
                        </a:rPr>
                        <a:t>WORMS</a:t>
                      </a:r>
                    </a:p>
                    <a:p>
                      <a:pPr marL="285750" lvl="0" indent="-285750" algn="l">
                        <a:buFont typeface="Arial" panose="020B0604020202020204" pitchFamily="34" charset="0"/>
                        <a:buChar char="•"/>
                      </a:pPr>
                      <a:r>
                        <a:rPr lang="en-GB" sz="2000" dirty="0">
                          <a:latin typeface="Comic Sans MS" panose="030F0702030302020204" pitchFamily="66" charset="0"/>
                        </a:rPr>
                        <a:t>Gape worms: chicken gasping for air</a:t>
                      </a:r>
                    </a:p>
                    <a:p>
                      <a:pPr marL="285750" lvl="0" indent="-285750" algn="l">
                        <a:buFont typeface="Arial" panose="020B0604020202020204" pitchFamily="34" charset="0"/>
                        <a:buChar char="•"/>
                      </a:pPr>
                      <a:r>
                        <a:rPr lang="en-GB" sz="2000" dirty="0">
                          <a:latin typeface="Comic Sans MS" panose="030F0702030302020204" pitchFamily="66" charset="0"/>
                        </a:rPr>
                        <a:t>Round worms live in intestine eating digested food</a:t>
                      </a:r>
                    </a:p>
                    <a:p>
                      <a:pPr marL="285750" lvl="0" indent="-285750" algn="l">
                        <a:buFont typeface="Arial" panose="020B0604020202020204" pitchFamily="34" charset="0"/>
                        <a:buChar char="•"/>
                      </a:pPr>
                      <a:r>
                        <a:rPr lang="en-GB" sz="2000" dirty="0">
                          <a:latin typeface="Comic Sans MS" panose="030F0702030302020204" pitchFamily="66" charset="0"/>
                        </a:rPr>
                        <a:t>Intestinal worms at postmortem</a:t>
                      </a:r>
                    </a:p>
                    <a:p>
                      <a:pPr marL="0" lvl="0" indent="0" algn="l">
                        <a:buNone/>
                      </a:pPr>
                      <a:endParaRPr lang="en-GB" sz="2400" b="1" dirty="0">
                        <a:latin typeface="Comic Sans MS" panose="030F0702030302020204" pitchFamily="66" charset="0"/>
                      </a:endParaRPr>
                    </a:p>
                    <a:p>
                      <a:pPr marL="0" lvl="0" indent="0" algn="l">
                        <a:buNone/>
                      </a:pPr>
                      <a:r>
                        <a:rPr lang="en-GB" sz="2400" b="1" dirty="0">
                          <a:latin typeface="Comic Sans MS" panose="030F0702030302020204" pitchFamily="66" charset="0"/>
                        </a:rPr>
                        <a:t>LOUSINESS</a:t>
                      </a:r>
                    </a:p>
                    <a:p>
                      <a:endParaRPr lang="en-US" sz="2000" dirty="0">
                        <a:latin typeface="Comic Sans MS" panose="030F0702030302020204" pitchFamily="66" charset="0"/>
                      </a:endParaRPr>
                    </a:p>
                  </a:txBody>
                  <a:tcPr>
                    <a:solidFill>
                      <a:schemeClr val="bg2">
                        <a:lumMod val="90000"/>
                      </a:schemeClr>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5416"/>
            <a:ext cx="8229600" cy="1143000"/>
          </a:xfrm>
        </p:spPr>
        <p:txBody>
          <a:bodyPr>
            <a:normAutofit/>
          </a:bodyPr>
          <a:lstStyle/>
          <a:p>
            <a:pPr algn="ctr"/>
            <a:br>
              <a:rPr lang="en-GB" sz="2800" b="1" dirty="0">
                <a:latin typeface="Comic Sans MS" panose="030F0702030302020204" pitchFamily="66" charset="0"/>
              </a:rPr>
            </a:br>
            <a:r>
              <a:rPr lang="en-GB" sz="2800" b="1" dirty="0">
                <a:latin typeface="Comic Sans MS" panose="030F0702030302020204" pitchFamily="66" charset="0"/>
              </a:rPr>
              <a:t>SIGNS OF HEAT STRESS IN POULTRY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01958569"/>
              </p:ext>
            </p:extLst>
          </p:nvPr>
        </p:nvGraphicFramePr>
        <p:xfrm>
          <a:off x="467544" y="1268760"/>
          <a:ext cx="82296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6878"/>
            <a:ext cx="9144000" cy="887413"/>
          </a:xfrm>
        </p:spPr>
        <p:txBody>
          <a:bodyPr>
            <a:noAutofit/>
          </a:bodyPr>
          <a:lstStyle/>
          <a:p>
            <a:pPr algn="ctr"/>
            <a:r>
              <a:rPr lang="en-GB" sz="3200" b="1" dirty="0">
                <a:latin typeface="Comic Sans MS" panose="030F0702030302020204" pitchFamily="66" charset="0"/>
              </a:rPr>
              <a:t>DISEASE IDENTIFICATION: POULTRY</a:t>
            </a:r>
            <a:br>
              <a:rPr lang="en-GB" sz="3200" b="1" dirty="0">
                <a:latin typeface="Comic Sans MS" panose="030F0702030302020204" pitchFamily="66" charset="0"/>
              </a:rPr>
            </a:br>
            <a:br>
              <a:rPr lang="en-GB" sz="3200" b="1" dirty="0">
                <a:latin typeface="Comic Sans MS" panose="030F0702030302020204" pitchFamily="66" charset="0"/>
              </a:rPr>
            </a:br>
            <a:r>
              <a:rPr lang="en-GB" sz="3200" b="1" u="sng" dirty="0">
                <a:solidFill>
                  <a:srgbClr val="FF0000"/>
                </a:solidFill>
                <a:latin typeface="Comic Sans MS" panose="030F0702030302020204" pitchFamily="66" charset="0"/>
              </a:rPr>
              <a:t>POSTURE</a:t>
            </a:r>
          </a:p>
        </p:txBody>
      </p:sp>
      <p:graphicFrame>
        <p:nvGraphicFramePr>
          <p:cNvPr id="5" name="Content Placeholder 4"/>
          <p:cNvGraphicFramePr>
            <a:graphicFrameLocks noGrp="1"/>
          </p:cNvGraphicFramePr>
          <p:nvPr>
            <p:ph idx="1"/>
          </p:nvPr>
        </p:nvGraphicFramePr>
        <p:xfrm>
          <a:off x="457200" y="1421941"/>
          <a:ext cx="8229600" cy="3159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Rounded Corners 6"/>
          <p:cNvSpPr/>
          <p:nvPr/>
        </p:nvSpPr>
        <p:spPr>
          <a:xfrm>
            <a:off x="611560" y="3688476"/>
            <a:ext cx="2417445" cy="1612732"/>
          </a:xfrm>
          <a:prstGeom prst="roundRect">
            <a:avLst>
              <a:gd name="adj" fmla="val 10000"/>
            </a:avLst>
          </a:prstGeom>
          <a:blipFill rotWithShape="1">
            <a:blip r:embed="rId7"/>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8" name="Group 7"/>
          <p:cNvGrpSpPr/>
          <p:nvPr/>
        </p:nvGrpSpPr>
        <p:grpSpPr>
          <a:xfrm>
            <a:off x="611560" y="5323910"/>
            <a:ext cx="2417445" cy="784708"/>
            <a:chOff x="151108" y="1781870"/>
            <a:chExt cx="2417445" cy="784708"/>
          </a:xfrm>
        </p:grpSpPr>
        <p:sp>
          <p:nvSpPr>
            <p:cNvPr id="13" name="Rectangle: Top Corners Rounded 12"/>
            <p:cNvSpPr/>
            <p:nvPr/>
          </p:nvSpPr>
          <p:spPr>
            <a:xfrm rot="10800000">
              <a:off x="151108" y="1781870"/>
              <a:ext cx="2417445" cy="784708"/>
            </a:xfrm>
            <a:prstGeom prst="round2SameRect">
              <a:avLst>
                <a:gd name="adj1" fmla="val 10500"/>
                <a:gd name="adj2" fmla="val 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ectangle: Top Corners Rounded 5"/>
            <p:cNvSpPr txBox="1"/>
            <p:nvPr/>
          </p:nvSpPr>
          <p:spPr>
            <a:xfrm rot="21600000">
              <a:off x="175240" y="1781870"/>
              <a:ext cx="2369181" cy="76057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kern="1200" dirty="0">
                  <a:latin typeface="Comic Sans MS" panose="030F0702030302020204" pitchFamily="66" charset="0"/>
                </a:rPr>
                <a:t>PENGUINE POSTURE</a:t>
              </a:r>
            </a:p>
          </p:txBody>
        </p:sp>
      </p:grpSp>
      <p:sp>
        <p:nvSpPr>
          <p:cNvPr id="9" name="Rectangle: Rounded Corners 8"/>
          <p:cNvSpPr/>
          <p:nvPr/>
        </p:nvSpPr>
        <p:spPr>
          <a:xfrm>
            <a:off x="3278607" y="3595719"/>
            <a:ext cx="2417445" cy="1760393"/>
          </a:xfrm>
          <a:prstGeom prst="roundRect">
            <a:avLst>
              <a:gd name="adj" fmla="val 10000"/>
            </a:avLst>
          </a:prstGeom>
          <a:blipFill rotWithShape="1">
            <a:blip r:embed="rId8"/>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10" name="Group 9"/>
          <p:cNvGrpSpPr/>
          <p:nvPr/>
        </p:nvGrpSpPr>
        <p:grpSpPr>
          <a:xfrm>
            <a:off x="3366529" y="5395913"/>
            <a:ext cx="2417445" cy="612962"/>
            <a:chOff x="2906077" y="1853873"/>
            <a:chExt cx="2417445" cy="612962"/>
          </a:xfrm>
        </p:grpSpPr>
        <p:sp>
          <p:nvSpPr>
            <p:cNvPr id="11" name="Rectangle: Top Corners Rounded 10"/>
            <p:cNvSpPr/>
            <p:nvPr/>
          </p:nvSpPr>
          <p:spPr>
            <a:xfrm rot="10800000">
              <a:off x="2906077" y="1853873"/>
              <a:ext cx="2417445" cy="612962"/>
            </a:xfrm>
            <a:prstGeom prst="round2SameRect">
              <a:avLst>
                <a:gd name="adj1" fmla="val 10500"/>
                <a:gd name="adj2" fmla="val 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ectangle: Top Corners Rounded 8"/>
            <p:cNvSpPr txBox="1"/>
            <p:nvPr/>
          </p:nvSpPr>
          <p:spPr>
            <a:xfrm rot="21600000">
              <a:off x="2924928" y="1853873"/>
              <a:ext cx="2379743" cy="5941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kern="1200" dirty="0">
                  <a:latin typeface="Comic Sans MS" panose="030F0702030302020204" pitchFamily="66" charset="0"/>
                </a:rPr>
                <a:t>HEAT STRESS</a:t>
              </a:r>
            </a:p>
          </p:txBody>
        </p:sp>
      </p:grpSp>
    </p:spTree>
    <p:extLst>
      <p:ext uri="{BB962C8B-B14F-4D97-AF65-F5344CB8AC3E}">
        <p14:creationId xmlns:p14="http://schemas.microsoft.com/office/powerpoint/2010/main" val="24598067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9445824" cy="1143000"/>
          </a:xfrm>
        </p:spPr>
        <p:txBody>
          <a:bodyPr>
            <a:noAutofit/>
          </a:bodyPr>
          <a:lstStyle/>
          <a:p>
            <a:r>
              <a:rPr lang="en-GB" sz="3200" b="1" dirty="0">
                <a:latin typeface="Comic Sans MS" panose="030F0702030302020204" pitchFamily="66" charset="0"/>
              </a:rPr>
              <a:t>DISEASE IDENTIFICATION: POULTRY</a:t>
            </a:r>
            <a:br>
              <a:rPr lang="en-GB" sz="3200" b="1" dirty="0">
                <a:latin typeface="Comic Sans MS" panose="030F0702030302020204" pitchFamily="66" charset="0"/>
              </a:rPr>
            </a:br>
            <a:br>
              <a:rPr lang="en-GB" sz="3200" b="1" dirty="0">
                <a:latin typeface="Comic Sans MS" panose="030F0702030302020204" pitchFamily="66" charset="0"/>
              </a:rPr>
            </a:br>
            <a:r>
              <a:rPr lang="en-GB" sz="3200" b="1" u="sng" dirty="0">
                <a:solidFill>
                  <a:srgbClr val="FF0000"/>
                </a:solidFill>
                <a:latin typeface="Comic Sans MS" panose="030F0702030302020204" pitchFamily="66" charset="0"/>
              </a:rPr>
              <a:t>DISCHARGE</a:t>
            </a:r>
          </a:p>
        </p:txBody>
      </p:sp>
      <p:sp>
        <p:nvSpPr>
          <p:cNvPr id="4" name="TextBox 3"/>
          <p:cNvSpPr txBox="1"/>
          <p:nvPr/>
        </p:nvSpPr>
        <p:spPr>
          <a:xfrm>
            <a:off x="-36512" y="1556792"/>
            <a:ext cx="4896544" cy="1815882"/>
          </a:xfrm>
          <a:prstGeom prst="rect">
            <a:avLst/>
          </a:prstGeom>
          <a:noFill/>
        </p:spPr>
        <p:txBody>
          <a:bodyPr wrap="square" rtlCol="0">
            <a:spAutoFit/>
          </a:bodyPr>
          <a:lstStyle/>
          <a:p>
            <a:pPr marL="457200" indent="-457200">
              <a:buFont typeface="Wingdings" panose="05000000000000000000" pitchFamily="2" charset="2"/>
              <a:buChar char="Ø"/>
            </a:pPr>
            <a:r>
              <a:rPr lang="en-GB" sz="2800" dirty="0">
                <a:latin typeface="Comic Sans MS" panose="030F0702030302020204" pitchFamily="66" charset="0"/>
              </a:rPr>
              <a:t>Bloody stool</a:t>
            </a:r>
          </a:p>
          <a:p>
            <a:pPr marL="457200" indent="-457200">
              <a:buFont typeface="Wingdings" panose="05000000000000000000" pitchFamily="2" charset="2"/>
              <a:buChar char="Ø"/>
            </a:pPr>
            <a:r>
              <a:rPr lang="en-GB" sz="2800" dirty="0">
                <a:latin typeface="Comic Sans MS" panose="030F0702030302020204" pitchFamily="66" charset="0"/>
              </a:rPr>
              <a:t>Greenish stool</a:t>
            </a:r>
          </a:p>
          <a:p>
            <a:pPr marL="457200" indent="-457200">
              <a:buFont typeface="Wingdings" panose="05000000000000000000" pitchFamily="2" charset="2"/>
              <a:buChar char="Ø"/>
            </a:pPr>
            <a:r>
              <a:rPr lang="en-GB" sz="2800" dirty="0">
                <a:latin typeface="Comic Sans MS" panose="030F0702030302020204" pitchFamily="66" charset="0"/>
              </a:rPr>
              <a:t>White </a:t>
            </a:r>
            <a:r>
              <a:rPr lang="en-GB" sz="2800" dirty="0" err="1">
                <a:latin typeface="Comic Sans MS" panose="030F0702030302020204" pitchFamily="66" charset="0"/>
              </a:rPr>
              <a:t>diarrhea</a:t>
            </a:r>
            <a:endParaRPr lang="en-GB" sz="2800" dirty="0">
              <a:latin typeface="Comic Sans MS" panose="030F0702030302020204" pitchFamily="66" charset="0"/>
            </a:endParaRPr>
          </a:p>
          <a:p>
            <a:pPr marL="457200" indent="-457200">
              <a:buFont typeface="Wingdings" panose="05000000000000000000" pitchFamily="2" charset="2"/>
              <a:buChar char="Ø"/>
            </a:pPr>
            <a:endParaRPr lang="en-US" sz="2800" dirty="0">
              <a:latin typeface="Comic Sans MS" panose="030F0702030302020204" pitchFamily="66" charset="0"/>
            </a:endParaRPr>
          </a:p>
        </p:txBody>
      </p:sp>
      <p:sp>
        <p:nvSpPr>
          <p:cNvPr id="9" name="TextBox 8"/>
          <p:cNvSpPr txBox="1"/>
          <p:nvPr/>
        </p:nvSpPr>
        <p:spPr>
          <a:xfrm>
            <a:off x="-36512" y="3348281"/>
            <a:ext cx="4584356" cy="584775"/>
          </a:xfrm>
          <a:prstGeom prst="rect">
            <a:avLst/>
          </a:prstGeom>
          <a:noFill/>
        </p:spPr>
        <p:txBody>
          <a:bodyPr wrap="square">
            <a:spAutoFit/>
          </a:bodyPr>
          <a:lstStyle/>
          <a:p>
            <a:r>
              <a:rPr lang="en-GB" sz="3200" b="1" u="sng" dirty="0">
                <a:solidFill>
                  <a:srgbClr val="FF0000"/>
                </a:solidFill>
                <a:latin typeface="Comic Sans MS" panose="030F0702030302020204" pitchFamily="66" charset="0"/>
              </a:rPr>
              <a:t>BODY LESIONS</a:t>
            </a:r>
            <a:endParaRPr lang="en-US" sz="3200" b="1" u="sng" dirty="0">
              <a:solidFill>
                <a:srgbClr val="FF0000"/>
              </a:solidFill>
              <a:latin typeface="Comic Sans MS" panose="030F0702030302020204" pitchFamily="66" charset="0"/>
            </a:endParaRPr>
          </a:p>
        </p:txBody>
      </p:sp>
      <p:sp>
        <p:nvSpPr>
          <p:cNvPr id="11" name="TextBox 10"/>
          <p:cNvSpPr txBox="1"/>
          <p:nvPr/>
        </p:nvSpPr>
        <p:spPr>
          <a:xfrm>
            <a:off x="35496" y="3969638"/>
            <a:ext cx="6284208" cy="2862322"/>
          </a:xfrm>
          <a:prstGeom prst="rect">
            <a:avLst/>
          </a:prstGeom>
          <a:noFill/>
        </p:spPr>
        <p:txBody>
          <a:bodyPr wrap="square">
            <a:spAutoFit/>
          </a:bodyPr>
          <a:lstStyle/>
          <a:p>
            <a:pPr marL="342900" lvl="0" indent="-342900">
              <a:buFont typeface="Wingdings" panose="05000000000000000000" pitchFamily="2" charset="2"/>
              <a:buChar char="Ø"/>
            </a:pPr>
            <a:r>
              <a:rPr lang="en-GB" sz="3200" dirty="0">
                <a:latin typeface="Comic Sans MS" panose="030F0702030302020204" pitchFamily="66" charset="0"/>
              </a:rPr>
              <a:t>Pox</a:t>
            </a:r>
          </a:p>
          <a:p>
            <a:pPr marL="342900" indent="-342900">
              <a:buFont typeface="Wingdings" panose="05000000000000000000" pitchFamily="2" charset="2"/>
              <a:buChar char="Ø"/>
            </a:pPr>
            <a:r>
              <a:rPr lang="en-GB" sz="3200" dirty="0">
                <a:latin typeface="Comic Sans MS" panose="030F0702030302020204" pitchFamily="66" charset="0"/>
              </a:rPr>
              <a:t>Bluish discoloration</a:t>
            </a:r>
          </a:p>
          <a:p>
            <a:pPr marL="342900" indent="-342900">
              <a:buFont typeface="Wingdings" panose="05000000000000000000" pitchFamily="2" charset="2"/>
              <a:buChar char="Ø"/>
            </a:pPr>
            <a:r>
              <a:rPr lang="en-GB" sz="3200" dirty="0">
                <a:latin typeface="Comic Sans MS" panose="030F0702030302020204" pitchFamily="66" charset="0"/>
              </a:rPr>
              <a:t>Swollen face</a:t>
            </a:r>
          </a:p>
          <a:p>
            <a:pPr marL="342900" lvl="0" indent="-342900">
              <a:buFont typeface="Wingdings" panose="05000000000000000000" pitchFamily="2" charset="2"/>
              <a:buChar char="Ø"/>
            </a:pPr>
            <a:endParaRPr lang="en-GB" sz="2800" dirty="0">
              <a:latin typeface="Comic Sans MS" panose="030F0702030302020204" pitchFamily="66" charset="0"/>
            </a:endParaRPr>
          </a:p>
          <a:p>
            <a:pPr marL="342900" lvl="0" indent="-342900">
              <a:buFont typeface="Wingdings" panose="05000000000000000000" pitchFamily="2" charset="2"/>
              <a:buChar char="Ø"/>
            </a:pPr>
            <a:endParaRPr lang="en-GB" sz="2800" dirty="0">
              <a:latin typeface="Comic Sans MS" panose="030F0702030302020204" pitchFamily="66" charset="0"/>
            </a:endParaRPr>
          </a:p>
          <a:p>
            <a:pPr marL="342900" lvl="0" indent="-342900">
              <a:buFont typeface="Wingdings" panose="05000000000000000000" pitchFamily="2" charset="2"/>
              <a:buChar char="Ø"/>
            </a:pPr>
            <a:endParaRPr lang="en-GB" sz="2800" dirty="0">
              <a:latin typeface="Comic Sans MS" panose="030F0702030302020204" pitchFamily="66" charset="0"/>
            </a:endParaRPr>
          </a:p>
        </p:txBody>
      </p:sp>
    </p:spTree>
    <p:extLst>
      <p:ext uri="{BB962C8B-B14F-4D97-AF65-F5344CB8AC3E}">
        <p14:creationId xmlns:p14="http://schemas.microsoft.com/office/powerpoint/2010/main" val="23947038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 y="104209"/>
            <a:ext cx="8229600" cy="1143000"/>
          </a:xfrm>
        </p:spPr>
        <p:txBody>
          <a:bodyPr>
            <a:normAutofit/>
          </a:bodyPr>
          <a:lstStyle/>
          <a:p>
            <a:pPr algn="ctr"/>
            <a:r>
              <a:rPr lang="en-GB" sz="3200" b="1" dirty="0">
                <a:latin typeface="Comic Sans MS" panose="030F0702030302020204" pitchFamily="66" charset="0"/>
              </a:rPr>
              <a:t>EGG SIGNS OF DISEASE/CONDITION</a:t>
            </a:r>
          </a:p>
        </p:txBody>
      </p:sp>
      <p:sp>
        <p:nvSpPr>
          <p:cNvPr id="3" name="Content Placeholder 2"/>
          <p:cNvSpPr>
            <a:spLocks noGrp="1"/>
          </p:cNvSpPr>
          <p:nvPr>
            <p:ph idx="1"/>
          </p:nvPr>
        </p:nvSpPr>
        <p:spPr>
          <a:xfrm>
            <a:off x="0" y="1247209"/>
            <a:ext cx="3851920" cy="4757351"/>
          </a:xfrm>
        </p:spPr>
        <p:txBody>
          <a:bodyPr>
            <a:normAutofit/>
          </a:bodyPr>
          <a:lstStyle/>
          <a:p>
            <a:pPr marL="0" lvl="0" indent="0">
              <a:buNone/>
            </a:pPr>
            <a:r>
              <a:rPr lang="en-GB" sz="2800" b="1" dirty="0">
                <a:latin typeface="Comic Sans MS" panose="030F0702030302020204" pitchFamily="66" charset="0"/>
              </a:rPr>
              <a:t>Soft shell eggs</a:t>
            </a:r>
          </a:p>
          <a:p>
            <a:pPr marL="0" lvl="0" indent="0">
              <a:buNone/>
            </a:pPr>
            <a:r>
              <a:rPr lang="en-GB" sz="2800" dirty="0">
                <a:latin typeface="Comic Sans MS" panose="030F0702030302020204" pitchFamily="66" charset="0"/>
              </a:rPr>
              <a:t>-Calcium deficiency</a:t>
            </a:r>
          </a:p>
          <a:p>
            <a:pPr marL="0" lvl="0" indent="0">
              <a:buNone/>
            </a:pPr>
            <a:endParaRPr lang="en-GB" sz="2800" dirty="0">
              <a:latin typeface="Comic Sans MS" panose="030F0702030302020204" pitchFamily="66" charset="0"/>
            </a:endParaRPr>
          </a:p>
          <a:p>
            <a:pPr marL="0" lvl="0" indent="0" algn="l">
              <a:buNone/>
            </a:pPr>
            <a:r>
              <a:rPr lang="en-GB" sz="2800" b="1" dirty="0">
                <a:latin typeface="Comic Sans MS" panose="030F0702030302020204" pitchFamily="66" charset="0"/>
              </a:rPr>
              <a:t>Blood stained eggs</a:t>
            </a:r>
          </a:p>
          <a:p>
            <a:pPr marL="0" lvl="0" indent="0" algn="l">
              <a:buNone/>
            </a:pPr>
            <a:r>
              <a:rPr lang="en-GB" sz="2800" dirty="0">
                <a:latin typeface="Comic Sans MS" panose="030F0702030302020204" pitchFamily="66" charset="0"/>
              </a:rPr>
              <a:t>-Vent prolapse</a:t>
            </a:r>
          </a:p>
          <a:p>
            <a:pPr marL="0" lvl="0" indent="0" algn="l">
              <a:buNone/>
            </a:pPr>
            <a:r>
              <a:rPr lang="en-GB" sz="2800" dirty="0">
                <a:latin typeface="Comic Sans MS" panose="030F0702030302020204" pitchFamily="66" charset="0"/>
              </a:rPr>
              <a:t>-Internal bleeding</a:t>
            </a:r>
          </a:p>
          <a:p>
            <a:pPr marL="0" lvl="0" indent="0" algn="l">
              <a:buNone/>
            </a:pPr>
            <a:endParaRPr lang="en-GB" sz="2800" dirty="0">
              <a:latin typeface="Comic Sans MS" panose="030F0702030302020204" pitchFamily="66" charset="0"/>
            </a:endParaRPr>
          </a:p>
          <a:p>
            <a:pPr marL="0" lvl="0" indent="0" algn="l">
              <a:buNone/>
            </a:pPr>
            <a:r>
              <a:rPr lang="en-GB" sz="2800" b="1" dirty="0">
                <a:latin typeface="Comic Sans MS" panose="030F0702030302020204" pitchFamily="66" charset="0"/>
              </a:rPr>
              <a:t>Shell-less egg</a:t>
            </a:r>
          </a:p>
          <a:p>
            <a:pPr marL="0" lvl="0" indent="0" algn="l">
              <a:buNone/>
            </a:pPr>
            <a:r>
              <a:rPr lang="en-GB" sz="2800" dirty="0">
                <a:latin typeface="Comic Sans MS" panose="030F0702030302020204" pitchFamily="66" charset="0"/>
              </a:rPr>
              <a:t>-New laying hen</a:t>
            </a:r>
          </a:p>
          <a:p>
            <a:pPr lvl="0" algn="l"/>
            <a:endParaRPr lang="en-GB" sz="2800" dirty="0">
              <a:latin typeface="Comic Sans MS" panose="030F0702030302020204"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83096512"/>
              </p:ext>
            </p:extLst>
          </p:nvPr>
        </p:nvGraphicFramePr>
        <p:xfrm>
          <a:off x="4283968" y="1554479"/>
          <a:ext cx="4727848" cy="5638800"/>
        </p:xfrm>
        <a:graphic>
          <a:graphicData uri="http://schemas.openxmlformats.org/drawingml/2006/table">
            <a:tbl>
              <a:tblPr firstRow="1" bandRow="1">
                <a:tableStyleId>{5940675A-B579-460E-94D1-54222C63F5DA}</a:tableStyleId>
              </a:tblPr>
              <a:tblGrid>
                <a:gridCol w="4727848">
                  <a:extLst>
                    <a:ext uri="{9D8B030D-6E8A-4147-A177-3AD203B41FA5}">
                      <a16:colId xmlns:a16="http://schemas.microsoft.com/office/drawing/2014/main" val="20000"/>
                    </a:ext>
                  </a:extLst>
                </a:gridCol>
              </a:tblGrid>
              <a:tr h="5199311">
                <a:tc>
                  <a:txBody>
                    <a:bodyPr/>
                    <a:lstStyle/>
                    <a:p>
                      <a:pPr marL="0" lvl="0" indent="0">
                        <a:buNone/>
                      </a:pPr>
                      <a:r>
                        <a:rPr lang="en-GB" sz="2800" b="1" dirty="0">
                          <a:latin typeface="Comic Sans MS" panose="030F0702030302020204" pitchFamily="66" charset="0"/>
                        </a:rPr>
                        <a:t>Corrugated eggs</a:t>
                      </a:r>
                    </a:p>
                    <a:p>
                      <a:pPr lvl="0"/>
                      <a:r>
                        <a:rPr lang="en-GB" sz="2800" dirty="0">
                          <a:latin typeface="Comic Sans MS" panose="030F0702030302020204" pitchFamily="66" charset="0"/>
                        </a:rPr>
                        <a:t>-Poor nutrition</a:t>
                      </a:r>
                    </a:p>
                    <a:p>
                      <a:pPr lvl="0"/>
                      <a:r>
                        <a:rPr lang="en-GB" sz="2800" dirty="0">
                          <a:latin typeface="Comic Sans MS" panose="030F0702030302020204" pitchFamily="66" charset="0"/>
                        </a:rPr>
                        <a:t>-Heat stress</a:t>
                      </a:r>
                    </a:p>
                    <a:p>
                      <a:pPr lvl="0"/>
                      <a:r>
                        <a:rPr lang="en-GB" sz="2800" dirty="0">
                          <a:latin typeface="Comic Sans MS" panose="030F0702030302020204" pitchFamily="66" charset="0"/>
                        </a:rPr>
                        <a:t>-Salty water</a:t>
                      </a:r>
                    </a:p>
                    <a:p>
                      <a:pPr marL="0" lvl="0" indent="0" algn="l">
                        <a:buNone/>
                      </a:pPr>
                      <a:endParaRPr lang="en-GB" sz="2800" b="1" dirty="0">
                        <a:latin typeface="Comic Sans MS" panose="030F0702030302020204" pitchFamily="66" charset="0"/>
                      </a:endParaRPr>
                    </a:p>
                    <a:p>
                      <a:pPr marL="0" lvl="0" indent="0" algn="l">
                        <a:buNone/>
                      </a:pPr>
                      <a:r>
                        <a:rPr lang="en-GB" sz="2800" b="1" dirty="0">
                          <a:latin typeface="Comic Sans MS" panose="030F0702030302020204" pitchFamily="66" charset="0"/>
                        </a:rPr>
                        <a:t>Sand-like particles on egg</a:t>
                      </a:r>
                    </a:p>
                    <a:p>
                      <a:pPr lvl="0" algn="l"/>
                      <a:r>
                        <a:rPr lang="en-GB" sz="2800" dirty="0">
                          <a:latin typeface="Comic Sans MS" panose="030F0702030302020204" pitchFamily="66" charset="0"/>
                        </a:rPr>
                        <a:t>-Any stress during egg calcification</a:t>
                      </a:r>
                    </a:p>
                    <a:p>
                      <a:pPr lvl="0" algn="l"/>
                      <a:endParaRPr lang="en-GB" sz="2800" dirty="0">
                        <a:latin typeface="Comic Sans MS" panose="030F0702030302020204" pitchFamily="66" charset="0"/>
                      </a:endParaRPr>
                    </a:p>
                    <a:p>
                      <a:pPr marL="0" lvl="0" indent="0" algn="l">
                        <a:buNone/>
                      </a:pPr>
                      <a:r>
                        <a:rPr lang="en-GB" sz="2800" b="1" dirty="0">
                          <a:latin typeface="Comic Sans MS" panose="030F0702030302020204" pitchFamily="66" charset="0"/>
                        </a:rPr>
                        <a:t>Misshaped eggs</a:t>
                      </a:r>
                    </a:p>
                    <a:p>
                      <a:pPr lvl="0" algn="l"/>
                      <a:r>
                        <a:rPr lang="en-GB" sz="2800" dirty="0">
                          <a:latin typeface="Comic Sans MS" panose="030F0702030302020204" pitchFamily="66" charset="0"/>
                        </a:rPr>
                        <a:t>-Diseases e.g. NCD, AI</a:t>
                      </a:r>
                    </a:p>
                    <a:p>
                      <a:pPr lvl="0" algn="l"/>
                      <a:r>
                        <a:rPr lang="en-GB" sz="2800" dirty="0">
                          <a:latin typeface="Comic Sans MS" panose="030F0702030302020204" pitchFamily="66" charset="0"/>
                        </a:rPr>
                        <a:t>-Stress</a:t>
                      </a:r>
                    </a:p>
                    <a:p>
                      <a:endParaRPr lang="en-US" sz="2800" dirty="0">
                        <a:latin typeface="Comic Sans MS" panose="030F0702030302020204" pitchFamily="66"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9776"/>
            <a:ext cx="9144000" cy="1143000"/>
          </a:xfrm>
        </p:spPr>
        <p:txBody>
          <a:bodyPr>
            <a:noAutofit/>
          </a:bodyPr>
          <a:lstStyle/>
          <a:p>
            <a:pPr algn="ctr"/>
            <a:r>
              <a:rPr lang="en-GB" sz="3200" b="1" dirty="0">
                <a:latin typeface="Comic Sans MS" panose="030F0702030302020204" pitchFamily="66" charset="0"/>
              </a:rPr>
              <a:t>LIVESTOCK BIOSECURITY</a:t>
            </a:r>
            <a:br>
              <a:rPr lang="en-GB" sz="3200" b="1" dirty="0">
                <a:latin typeface="Comic Sans MS" panose="030F0702030302020204" pitchFamily="66" charset="0"/>
              </a:rPr>
            </a:br>
            <a:r>
              <a:rPr lang="en-GB" sz="3200" b="1" dirty="0">
                <a:latin typeface="Comic Sans MS" panose="030F0702030302020204" pitchFamily="66" charset="0"/>
              </a:rPr>
              <a:t>(CONCEPTUAL)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9570654"/>
              </p:ext>
            </p:extLst>
          </p:nvPr>
        </p:nvGraphicFramePr>
        <p:xfrm>
          <a:off x="0" y="1556792"/>
          <a:ext cx="9144000"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9776"/>
            <a:ext cx="9144000" cy="1143000"/>
          </a:xfrm>
        </p:spPr>
        <p:txBody>
          <a:bodyPr>
            <a:noAutofit/>
          </a:bodyPr>
          <a:lstStyle/>
          <a:p>
            <a:pPr algn="ctr"/>
            <a:r>
              <a:rPr lang="en-GB" sz="3200" b="1" dirty="0">
                <a:latin typeface="Comic Sans MS" panose="030F0702030302020204" pitchFamily="66" charset="0"/>
              </a:rPr>
              <a:t>LIVESTOCK BIOSECURITY</a:t>
            </a:r>
            <a:br>
              <a:rPr lang="en-GB" sz="3200" b="1" dirty="0">
                <a:latin typeface="Comic Sans MS" panose="030F0702030302020204" pitchFamily="66" charset="0"/>
              </a:rPr>
            </a:br>
            <a:r>
              <a:rPr lang="en-GB" sz="3200" b="1" dirty="0">
                <a:latin typeface="Comic Sans MS" panose="030F0702030302020204" pitchFamily="66" charset="0"/>
              </a:rPr>
              <a:t>(STRUCTURAL)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73923824"/>
              </p:ext>
            </p:extLst>
          </p:nvPr>
        </p:nvGraphicFramePr>
        <p:xfrm>
          <a:off x="0" y="1484784"/>
          <a:ext cx="9144000" cy="5373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9776"/>
            <a:ext cx="9144000" cy="1143000"/>
          </a:xfrm>
        </p:spPr>
        <p:txBody>
          <a:bodyPr>
            <a:noAutofit/>
          </a:bodyPr>
          <a:lstStyle/>
          <a:p>
            <a:pPr algn="ctr"/>
            <a:r>
              <a:rPr lang="en-GB" sz="3200" b="1" dirty="0">
                <a:latin typeface="Comic Sans MS" panose="030F0702030302020204" pitchFamily="66" charset="0"/>
              </a:rPr>
              <a:t>LIVESTOCK BIOSECURITY</a:t>
            </a:r>
            <a:br>
              <a:rPr lang="en-GB" sz="3200" b="1" dirty="0">
                <a:latin typeface="Comic Sans MS" panose="030F0702030302020204" pitchFamily="66" charset="0"/>
              </a:rPr>
            </a:br>
            <a:r>
              <a:rPr lang="en-GB" sz="3200" b="1" dirty="0">
                <a:latin typeface="Comic Sans MS" panose="030F0702030302020204" pitchFamily="66" charset="0"/>
              </a:rPr>
              <a:t>(STRUCTURAL)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71698946"/>
              </p:ext>
            </p:extLst>
          </p:nvPr>
        </p:nvGraphicFramePr>
        <p:xfrm>
          <a:off x="0" y="1556792"/>
          <a:ext cx="9144000"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9776"/>
            <a:ext cx="9144000" cy="1143000"/>
          </a:xfrm>
        </p:spPr>
        <p:txBody>
          <a:bodyPr>
            <a:noAutofit/>
          </a:bodyPr>
          <a:lstStyle/>
          <a:p>
            <a:pPr algn="ctr"/>
            <a:r>
              <a:rPr lang="en-GB" sz="3200" b="1" dirty="0">
                <a:latin typeface="Comic Sans MS" panose="030F0702030302020204" pitchFamily="66" charset="0"/>
              </a:rPr>
              <a:t>LIVESTOCK BIOSECURITY</a:t>
            </a:r>
            <a:br>
              <a:rPr lang="en-GB" sz="3200" b="1" dirty="0">
                <a:latin typeface="Comic Sans MS" panose="030F0702030302020204" pitchFamily="66" charset="0"/>
              </a:rPr>
            </a:br>
            <a:r>
              <a:rPr lang="en-GB" sz="3200" b="1" dirty="0">
                <a:latin typeface="Comic Sans MS" panose="030F0702030302020204" pitchFamily="66" charset="0"/>
              </a:rPr>
              <a:t>(OPERATIONAL)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24426716"/>
              </p:ext>
            </p:extLst>
          </p:nvPr>
        </p:nvGraphicFramePr>
        <p:xfrm>
          <a:off x="457200" y="1484784"/>
          <a:ext cx="8229600" cy="48398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79E377-67E2-48CE-D267-4C6912A91365}"/>
              </a:ext>
            </a:extLst>
          </p:cNvPr>
          <p:cNvSpPr>
            <a:spLocks noGrp="1"/>
          </p:cNvSpPr>
          <p:nvPr>
            <p:ph idx="1"/>
          </p:nvPr>
        </p:nvSpPr>
        <p:spPr>
          <a:xfrm>
            <a:off x="628650" y="1804438"/>
            <a:ext cx="7886700" cy="3263504"/>
          </a:xfrm>
        </p:spPr>
        <p:txBody>
          <a:bodyPr>
            <a:normAutofit/>
          </a:bodyPr>
          <a:lstStyle/>
          <a:p>
            <a:pPr marL="0" indent="0" algn="ctr">
              <a:buNone/>
            </a:pPr>
            <a:endParaRPr lang="en-US" sz="4500" b="1" dirty="0">
              <a:latin typeface="Comic Sans MS" panose="030F0702030302020204" pitchFamily="66" charset="0"/>
            </a:endParaRPr>
          </a:p>
          <a:p>
            <a:pPr marL="0" indent="0" algn="ctr">
              <a:buNone/>
            </a:pPr>
            <a:endParaRPr lang="en-US" sz="4500" b="1" dirty="0">
              <a:latin typeface="Comic Sans MS" panose="030F0702030302020204" pitchFamily="66" charset="0"/>
            </a:endParaRPr>
          </a:p>
          <a:p>
            <a:pPr marL="0" indent="0" algn="ctr">
              <a:buNone/>
            </a:pPr>
            <a:r>
              <a:rPr lang="en-US" sz="4500" b="1" dirty="0">
                <a:latin typeface="Comic Sans MS" panose="030F0702030302020204" pitchFamily="66" charset="0"/>
              </a:rPr>
              <a:t>Thank you</a:t>
            </a:r>
          </a:p>
          <a:p>
            <a:pPr marL="0" indent="0" algn="ctr">
              <a:buNone/>
            </a:pPr>
            <a:endParaRPr lang="en-US" sz="4500" b="1" dirty="0"/>
          </a:p>
        </p:txBody>
      </p:sp>
      <p:pic>
        <p:nvPicPr>
          <p:cNvPr id="4" name="Picture 3" descr="C:\Users\Zainab Abdulkareem\Downloads\30011139-personaje-de-dibujos-animados-de-la-píldora-con-las-píldoras-de-botella-1.jpg">
            <a:extLst>
              <a:ext uri="{FF2B5EF4-FFF2-40B4-BE49-F238E27FC236}">
                <a16:creationId xmlns:a16="http://schemas.microsoft.com/office/drawing/2014/main" id="{AD0000F2-0FD0-7A23-CDAA-C3E5BED863C4}"/>
              </a:ext>
            </a:extLst>
          </p:cNvPr>
          <p:cNvPicPr/>
          <p:nvPr/>
        </p:nvPicPr>
        <p:blipFill rotWithShape="1">
          <a:blip r:embed="rId2" cstate="print">
            <a:extLst>
              <a:ext uri="{28A0092B-C50C-407E-A947-70E740481C1C}">
                <a14:useLocalDpi xmlns:a14="http://schemas.microsoft.com/office/drawing/2010/main" val="0"/>
              </a:ext>
            </a:extLst>
          </a:blip>
          <a:srcRect l="8263" t="8686" r="7184" b="13957"/>
          <a:stretch/>
        </p:blipFill>
        <p:spPr bwMode="auto">
          <a:xfrm>
            <a:off x="35496" y="188640"/>
            <a:ext cx="2509838" cy="2296478"/>
          </a:xfrm>
          <a:prstGeom prst="rect">
            <a:avLst/>
          </a:prstGeom>
          <a:noFill/>
          <a:ln>
            <a:noFill/>
          </a:ln>
          <a:extLst>
            <a:ext uri="{53640926-AAD7-44D8-BBD7-CCE9431645EC}">
              <a14:shadowObscured xmlns:a14="http://schemas.microsoft.com/office/drawing/2010/main"/>
            </a:ext>
          </a:extLst>
        </p:spPr>
      </p:pic>
      <p:pic>
        <p:nvPicPr>
          <p:cNvPr id="5" name="Graphic 4" descr="Smiling Face with No Fill">
            <a:extLst>
              <a:ext uri="{FF2B5EF4-FFF2-40B4-BE49-F238E27FC236}">
                <a16:creationId xmlns:a16="http://schemas.microsoft.com/office/drawing/2014/main" id="{B3DBC570-2D29-5EBF-4E5E-D3F9E00D59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82124" y="4014988"/>
            <a:ext cx="2726380" cy="272638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533374071"/>
      </p:ext>
    </p:extLst>
  </p:cSld>
  <p:clrMapOvr>
    <a:masterClrMapping/>
  </p:clrMapOvr>
</p:sld>
</file>

<file path=ppt/theme/theme1.xml><?xml version="1.0" encoding="utf-8"?>
<a:theme xmlns:a="http://schemas.openxmlformats.org/drawingml/2006/main" name="1_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948</TotalTime>
  <Words>2155</Words>
  <Application>Microsoft Office PowerPoint</Application>
  <PresentationFormat>On-screen Show (4:3)</PresentationFormat>
  <Paragraphs>415</Paragraphs>
  <Slides>62</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62</vt:i4>
      </vt:variant>
    </vt:vector>
  </HeadingPairs>
  <TitlesOfParts>
    <vt:vector size="71" baseType="lpstr">
      <vt:lpstr>Arial</vt:lpstr>
      <vt:lpstr>Calibri</vt:lpstr>
      <vt:lpstr>Comic Sans MS</vt:lpstr>
      <vt:lpstr>Courier New</vt:lpstr>
      <vt:lpstr>Handyman</vt:lpstr>
      <vt:lpstr>IBM Plex Sans Bold</vt:lpstr>
      <vt:lpstr>Myriad Web Pro</vt:lpstr>
      <vt:lpstr>Wingdings</vt:lpstr>
      <vt:lpstr>1_Blue Waves</vt:lpstr>
      <vt:lpstr> Basic Concepts of Disease Identification and its Relevance to One Health                          Mahmud Saulawa</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Typical Monkey pox lesions in humans</vt:lpstr>
      <vt:lpstr>PowerPoint Presentation</vt:lpstr>
      <vt:lpstr>Multimammate Rat (Mastomys natalensis)</vt:lpstr>
      <vt:lpstr> Lassa Fever Patient</vt:lpstr>
      <vt:lpstr>PowerPoint Presentation</vt:lpstr>
      <vt:lpstr>Ebola Virus </vt:lpstr>
      <vt:lpstr>Ebola Virus Transmission</vt:lpstr>
      <vt:lpstr>Ebola virus disease (EVD) outbreak in West Africa</vt:lpstr>
      <vt:lpstr>Clinical Signs of Ebola Haemorrhagic Fever</vt:lpstr>
      <vt:lpstr>Ebola Cases and Deaths</vt:lpstr>
      <vt:lpstr>ABATTOIR &amp; ONE HEALTH</vt:lpstr>
      <vt:lpstr>Why One Health in Abattoirs?</vt:lpstr>
      <vt:lpstr>Should we slaughter this animal?</vt:lpstr>
      <vt:lpstr>Should we slaughter this animal, also?</vt:lpstr>
      <vt:lpstr>    Eating suya at the tippery/guttery section while  working on offals</vt:lpstr>
      <vt:lpstr>Pineapple &amp; meat vendors inside abattoir halls </vt:lpstr>
      <vt:lpstr>Food vendor inside slaughter hall</vt:lpstr>
      <vt:lpstr>Cats reared inside slaughter hall and fed with raw offals</vt:lpstr>
      <vt:lpstr>Type of water used in washing the head, limbs &amp; skin after syngeing</vt:lpstr>
      <vt:lpstr>Dragging the rumen through abattoir effluents and dirts</vt:lpstr>
      <vt:lpstr> Dumping of ingesta inside the slaughter hall</vt:lpstr>
      <vt:lpstr>Blood collection center in Abattoir</vt:lpstr>
      <vt:lpstr>PowerPoint Presentation</vt:lpstr>
      <vt:lpstr>Fecal Waste Dump</vt:lpstr>
      <vt:lpstr>How does the OH Team works in Abattoir?</vt:lpstr>
      <vt:lpstr>OH Team of Vets &amp; CHEW Interns</vt:lpstr>
      <vt:lpstr>Benefits of One Health in Abattoir</vt:lpstr>
      <vt:lpstr>DISEASE TRANSMISSION ROUTES </vt:lpstr>
      <vt:lpstr>DIRECT TRANSMISSION</vt:lpstr>
      <vt:lpstr>INDIRECT TRANSMISSION</vt:lpstr>
      <vt:lpstr>VECTORS</vt:lpstr>
      <vt:lpstr>DISEASE IDENTIFICATION: RUMINANTS  POSTURE</vt:lpstr>
      <vt:lpstr> DISEASE IDENTIFICATION: RUMINANTS  BODY LESIONS</vt:lpstr>
      <vt:lpstr>VIRAL DISEASES OF RUMINANTS</vt:lpstr>
      <vt:lpstr>BACTERIAL DISEASES OF RUMINANTS</vt:lpstr>
      <vt:lpstr>PARASITIC DISEASES OF RUMINANT</vt:lpstr>
      <vt:lpstr>METABOLIC DISEASES OF RUMINANTS</vt:lpstr>
      <vt:lpstr>VIRAL DISEASES OF POULTRY</vt:lpstr>
      <vt:lpstr>BACTERIAL &amp; PARASITIC DISEASES OF POULTRY</vt:lpstr>
      <vt:lpstr> SIGNS OF HEAT STRESS IN POULTRY </vt:lpstr>
      <vt:lpstr>DISEASE IDENTIFICATION: POULTRY  POSTURE</vt:lpstr>
      <vt:lpstr>DISEASE IDENTIFICATION: POULTRY  DISCHARGE</vt:lpstr>
      <vt:lpstr>EGG SIGNS OF DISEASE/CONDITION</vt:lpstr>
      <vt:lpstr>LIVESTOCK BIOSECURITY (CONCEPTUAL)</vt:lpstr>
      <vt:lpstr>LIVESTOCK BIOSECURITY (STRUCTURAL)</vt:lpstr>
      <vt:lpstr>LIVESTOCK BIOSECURITY (STRUCTURAL)</vt:lpstr>
      <vt:lpstr>LIVESTOCK BIOSECURITY (OPERATIONAL)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DISEASE IDENTIFICATION AND CONTROL</dc:title>
  <dc:creator>ahmad mustapha</dc:creator>
  <cp:lastModifiedBy>Dr Mahmud</cp:lastModifiedBy>
  <cp:revision>102</cp:revision>
  <dcterms:created xsi:type="dcterms:W3CDTF">2024-03-17T07:04:00Z</dcterms:created>
  <dcterms:modified xsi:type="dcterms:W3CDTF">2025-10-01T18:33:59Z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41F09D3D9E2E412FA3E49A8D33AF2125_12</vt:lpwstr>
  </property>
  <property fmtid="{D5CDD505-2E9C-101B-9397-08002B2CF9AE}" pid="3" name="KSOProductBuildVer">
    <vt:lpwstr>1033-12.2.0.16909</vt:lpwstr>
  </property>
</Properties>
</file>